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3.xml" ContentType="application/vnd.openxmlformats-officedocument.drawingml.diagramData+xml"/>
  <Override PartName="/ppt/diagrams/data8.xml" ContentType="application/vnd.openxmlformats-officedocument.drawingml.diagramData+xml"/>
  <Override PartName="/ppt/diagrams/data7.xml" ContentType="application/vnd.openxmlformats-officedocument.drawingml.diagramData+xml"/>
  <Override PartName="/ppt/diagrams/data6.xml" ContentType="application/vnd.openxmlformats-officedocument.drawingml.diagramData+xml"/>
  <Override PartName="/ppt/presentation.xml" ContentType="application/vnd.openxmlformats-officedocument.presentationml.presentation.main+xml"/>
  <Override PartName="/ppt/diagrams/data4.xml" ContentType="application/vnd.openxmlformats-officedocument.drawingml.diagramData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diagrams/data5.xml" ContentType="application/vnd.openxmlformats-officedocument.drawingml.diagramData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layout1.xml" ContentType="application/vnd.openxmlformats-officedocument.drawingml.diagramLayout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8.xml" ContentType="application/vnd.openxmlformats-officedocument.drawingml.diagramLayout+xml"/>
  <Override PartName="/ppt/theme/theme1.xml" ContentType="application/vnd.openxmlformats-officedocument.theme+xml"/>
  <Override PartName="/ppt/diagrams/colors6.xml" ContentType="application/vnd.openxmlformats-officedocument.drawingml.diagramColors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5.xml" ContentType="application/vnd.openxmlformats-officedocument.drawingml.diagramStyle+xml"/>
  <Override PartName="/ppt/diagrams/drawing4.xml" ContentType="application/vnd.ms-office.drawingml.diagramDrawing+xml"/>
  <Override PartName="/ppt/diagrams/layout5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85" r:id="rId3"/>
    <p:sldId id="283" r:id="rId4"/>
    <p:sldId id="284" r:id="rId5"/>
    <p:sldId id="286" r:id="rId6"/>
    <p:sldId id="287" r:id="rId7"/>
    <p:sldId id="288" r:id="rId8"/>
    <p:sldId id="28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65BE56-CB58-4FBC-AD92-DB286F886399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171D5875-4964-4EBA-9CB9-E5265B1368AD}">
      <dgm:prSet phldrT="[Text]"/>
      <dgm:spPr/>
      <dgm:t>
        <a:bodyPr/>
        <a:lstStyle/>
        <a:p>
          <a:r>
            <a:rPr lang="en-US" b="1" u="sng" dirty="0" smtClean="0"/>
            <a:t>Internal Site </a:t>
          </a:r>
        </a:p>
        <a:p>
          <a:r>
            <a:rPr lang="en-US" b="1" u="sng" dirty="0" smtClean="0"/>
            <a:t>(SP 2013)</a:t>
          </a:r>
          <a:endParaRPr lang="en-US" b="1" u="sng" dirty="0"/>
        </a:p>
      </dgm:t>
    </dgm:pt>
    <dgm:pt modelId="{23AA7A29-3BC7-4135-86A4-44D4C3B1AF89}" type="parTrans" cxnId="{18661965-1BDC-4D29-9436-BBE050B2F37F}">
      <dgm:prSet/>
      <dgm:spPr/>
      <dgm:t>
        <a:bodyPr/>
        <a:lstStyle/>
        <a:p>
          <a:endParaRPr lang="en-US"/>
        </a:p>
      </dgm:t>
    </dgm:pt>
    <dgm:pt modelId="{D89193F5-B218-49B8-B564-32E7B6E44753}" type="sibTrans" cxnId="{18661965-1BDC-4D29-9436-BBE050B2F37F}">
      <dgm:prSet/>
      <dgm:spPr/>
      <dgm:t>
        <a:bodyPr/>
        <a:lstStyle/>
        <a:p>
          <a:endParaRPr lang="en-US"/>
        </a:p>
      </dgm:t>
    </dgm:pt>
    <dgm:pt modelId="{7F52A2E2-B6AC-48CC-90B3-22158D275064}">
      <dgm:prSet phldrT="[Text]"/>
      <dgm:spPr/>
      <dgm:t>
        <a:bodyPr/>
        <a:lstStyle/>
        <a:p>
          <a:r>
            <a:rPr lang="en-US" b="1" dirty="0" smtClean="0"/>
            <a:t>Home</a:t>
          </a:r>
          <a:endParaRPr lang="en-US" b="1" dirty="0"/>
        </a:p>
      </dgm:t>
    </dgm:pt>
    <dgm:pt modelId="{C508C0B1-1798-4953-94B9-73B60AC1C596}" type="parTrans" cxnId="{69E262E3-23B6-498E-A057-58A292A7695D}">
      <dgm:prSet/>
      <dgm:spPr/>
      <dgm:t>
        <a:bodyPr/>
        <a:lstStyle/>
        <a:p>
          <a:endParaRPr lang="en-US"/>
        </a:p>
      </dgm:t>
    </dgm:pt>
    <dgm:pt modelId="{842CF0ED-5F35-4A81-BDBC-88E8BFFC8EC8}" type="sibTrans" cxnId="{69E262E3-23B6-498E-A057-58A292A7695D}">
      <dgm:prSet/>
      <dgm:spPr/>
      <dgm:t>
        <a:bodyPr/>
        <a:lstStyle/>
        <a:p>
          <a:endParaRPr lang="en-US"/>
        </a:p>
      </dgm:t>
    </dgm:pt>
    <dgm:pt modelId="{6EBD26BA-D958-44DD-937A-4721F6543C13}">
      <dgm:prSet phldrT="[Text]"/>
      <dgm:spPr/>
      <dgm:t>
        <a:bodyPr/>
        <a:lstStyle/>
        <a:p>
          <a:r>
            <a:rPr lang="en-US" b="1" dirty="0" smtClean="0"/>
            <a:t>Marketing</a:t>
          </a:r>
          <a:endParaRPr lang="en-US" b="1" dirty="0"/>
        </a:p>
      </dgm:t>
    </dgm:pt>
    <dgm:pt modelId="{405267B7-4496-444B-8B7C-BC7F496A61E4}" type="parTrans" cxnId="{3F9E161F-CEC6-4520-9748-7804BFAD771D}">
      <dgm:prSet/>
      <dgm:spPr/>
      <dgm:t>
        <a:bodyPr/>
        <a:lstStyle/>
        <a:p>
          <a:endParaRPr lang="en-US"/>
        </a:p>
      </dgm:t>
    </dgm:pt>
    <dgm:pt modelId="{D278DDE8-79AD-4F7B-9048-D2116AF39883}" type="sibTrans" cxnId="{3F9E161F-CEC6-4520-9748-7804BFAD771D}">
      <dgm:prSet/>
      <dgm:spPr/>
      <dgm:t>
        <a:bodyPr/>
        <a:lstStyle/>
        <a:p>
          <a:endParaRPr lang="en-US"/>
        </a:p>
      </dgm:t>
    </dgm:pt>
    <dgm:pt modelId="{4EEFF3B5-5B74-427B-B1C0-7E64CA28A6DF}">
      <dgm:prSet phldrT="[Text]"/>
      <dgm:spPr/>
      <dgm:t>
        <a:bodyPr/>
        <a:lstStyle/>
        <a:p>
          <a:r>
            <a:rPr lang="en-US" dirty="0" smtClean="0"/>
            <a:t>Other</a:t>
          </a:r>
          <a:endParaRPr lang="en-US" dirty="0"/>
        </a:p>
      </dgm:t>
    </dgm:pt>
    <dgm:pt modelId="{4938A7C8-6890-4F29-BD87-C7F95A80AFF5}" type="parTrans" cxnId="{C37DAED1-6BF9-43BF-BC98-3B8D03B9F1C7}">
      <dgm:prSet/>
      <dgm:spPr/>
      <dgm:t>
        <a:bodyPr/>
        <a:lstStyle/>
        <a:p>
          <a:endParaRPr lang="en-US"/>
        </a:p>
      </dgm:t>
    </dgm:pt>
    <dgm:pt modelId="{F8EB5ECF-CFE8-4D37-9367-3015E59A216E}" type="sibTrans" cxnId="{C37DAED1-6BF9-43BF-BC98-3B8D03B9F1C7}">
      <dgm:prSet/>
      <dgm:spPr/>
      <dgm:t>
        <a:bodyPr/>
        <a:lstStyle/>
        <a:p>
          <a:endParaRPr lang="en-US"/>
        </a:p>
      </dgm:t>
    </dgm:pt>
    <dgm:pt modelId="{F62033E4-C06B-40A4-838B-6BFE5FD95FCF}">
      <dgm:prSet phldrT="[Text]"/>
      <dgm:spPr/>
      <dgm:t>
        <a:bodyPr/>
        <a:lstStyle/>
        <a:p>
          <a:r>
            <a:rPr lang="en-US" b="1" dirty="0" smtClean="0"/>
            <a:t>Sales</a:t>
          </a:r>
          <a:endParaRPr lang="en-US" b="1" dirty="0"/>
        </a:p>
      </dgm:t>
    </dgm:pt>
    <dgm:pt modelId="{6193177A-63F1-482C-8700-40365E5AC3FC}" type="parTrans" cxnId="{1CD59453-0B4C-4F10-818C-E2BB0D23F95F}">
      <dgm:prSet/>
      <dgm:spPr/>
      <dgm:t>
        <a:bodyPr/>
        <a:lstStyle/>
        <a:p>
          <a:endParaRPr lang="en-US"/>
        </a:p>
      </dgm:t>
    </dgm:pt>
    <dgm:pt modelId="{F3822B98-255B-477A-8000-9CA69054541A}" type="sibTrans" cxnId="{1CD59453-0B4C-4F10-818C-E2BB0D23F95F}">
      <dgm:prSet/>
      <dgm:spPr/>
      <dgm:t>
        <a:bodyPr/>
        <a:lstStyle/>
        <a:p>
          <a:endParaRPr lang="en-US"/>
        </a:p>
      </dgm:t>
    </dgm:pt>
    <dgm:pt modelId="{0D91FD8A-50E2-42EF-A1C4-5BB3EB022449}">
      <dgm:prSet phldrT="[Text]"/>
      <dgm:spPr/>
      <dgm:t>
        <a:bodyPr/>
        <a:lstStyle/>
        <a:p>
          <a:r>
            <a:rPr lang="en-US" b="1" dirty="0" smtClean="0"/>
            <a:t>HR</a:t>
          </a:r>
          <a:endParaRPr lang="en-US" b="1" dirty="0"/>
        </a:p>
      </dgm:t>
    </dgm:pt>
    <dgm:pt modelId="{1FCC4CBE-9792-422F-9448-C2D70A5943C5}" type="parTrans" cxnId="{3942E48C-A1EA-4AE2-97EE-CE2B8CF10CE2}">
      <dgm:prSet/>
      <dgm:spPr/>
      <dgm:t>
        <a:bodyPr/>
        <a:lstStyle/>
        <a:p>
          <a:endParaRPr lang="en-US"/>
        </a:p>
      </dgm:t>
    </dgm:pt>
    <dgm:pt modelId="{4BADF2A0-872A-498E-9EF0-2F393310DD49}" type="sibTrans" cxnId="{3942E48C-A1EA-4AE2-97EE-CE2B8CF10CE2}">
      <dgm:prSet/>
      <dgm:spPr/>
      <dgm:t>
        <a:bodyPr/>
        <a:lstStyle/>
        <a:p>
          <a:endParaRPr lang="en-US"/>
        </a:p>
      </dgm:t>
    </dgm:pt>
    <dgm:pt modelId="{D48BCCCF-BD5B-4F39-94DC-0C70C094EBCE}">
      <dgm:prSet phldrT="[Text]"/>
      <dgm:spPr/>
      <dgm:t>
        <a:bodyPr/>
        <a:lstStyle/>
        <a:p>
          <a:r>
            <a:rPr lang="en-US" b="1" dirty="0" smtClean="0"/>
            <a:t>Other</a:t>
          </a:r>
          <a:endParaRPr lang="en-US" b="1" dirty="0"/>
        </a:p>
      </dgm:t>
    </dgm:pt>
    <dgm:pt modelId="{FEE41EC3-BC6C-42A7-9C0D-B3F7EED09DB2}" type="parTrans" cxnId="{F086CDE4-F4CB-40F3-86FD-2EE3B6A44C0D}">
      <dgm:prSet/>
      <dgm:spPr/>
      <dgm:t>
        <a:bodyPr/>
        <a:lstStyle/>
        <a:p>
          <a:endParaRPr lang="en-US"/>
        </a:p>
      </dgm:t>
    </dgm:pt>
    <dgm:pt modelId="{D87B61C5-9578-4B7D-950E-6644E645E99A}" type="sibTrans" cxnId="{F086CDE4-F4CB-40F3-86FD-2EE3B6A44C0D}">
      <dgm:prSet/>
      <dgm:spPr/>
      <dgm:t>
        <a:bodyPr/>
        <a:lstStyle/>
        <a:p>
          <a:endParaRPr lang="en-US"/>
        </a:p>
      </dgm:t>
    </dgm:pt>
    <dgm:pt modelId="{3C6530F1-EC84-4867-AEC8-361327131A93}">
      <dgm:prSet phldrT="[Text]"/>
      <dgm:spPr/>
      <dgm:t>
        <a:bodyPr/>
        <a:lstStyle/>
        <a:p>
          <a:r>
            <a:rPr lang="en-US" b="1" dirty="0" smtClean="0"/>
            <a:t>Finance</a:t>
          </a:r>
          <a:endParaRPr lang="en-US" b="1" dirty="0"/>
        </a:p>
      </dgm:t>
    </dgm:pt>
    <dgm:pt modelId="{C0E04D1F-3E00-4034-AF6C-21D17AD203A3}" type="parTrans" cxnId="{80C13D4A-809A-48CD-B82A-B248DC2EE26F}">
      <dgm:prSet/>
      <dgm:spPr/>
      <dgm:t>
        <a:bodyPr/>
        <a:lstStyle/>
        <a:p>
          <a:endParaRPr lang="en-US"/>
        </a:p>
      </dgm:t>
    </dgm:pt>
    <dgm:pt modelId="{A6F43013-3650-4E7F-BEE6-D6F0E38A3C0F}" type="sibTrans" cxnId="{80C13D4A-809A-48CD-B82A-B248DC2EE26F}">
      <dgm:prSet/>
      <dgm:spPr/>
      <dgm:t>
        <a:bodyPr/>
        <a:lstStyle/>
        <a:p>
          <a:endParaRPr lang="en-US"/>
        </a:p>
      </dgm:t>
    </dgm:pt>
    <dgm:pt modelId="{74F5A8E4-37F8-4B3B-BBE0-DEA2CD0DAD14}">
      <dgm:prSet phldrT="[Text]"/>
      <dgm:spPr/>
      <dgm:t>
        <a:bodyPr/>
        <a:lstStyle/>
        <a:p>
          <a:r>
            <a:rPr lang="en-US" dirty="0" smtClean="0"/>
            <a:t>Conferences</a:t>
          </a:r>
          <a:endParaRPr lang="en-US" dirty="0"/>
        </a:p>
      </dgm:t>
    </dgm:pt>
    <dgm:pt modelId="{80973FDF-33B8-4D10-94E3-D6DC2A929D18}" type="parTrans" cxnId="{CE05693C-47BF-4D3C-9E72-E9E1418F06AD}">
      <dgm:prSet/>
      <dgm:spPr/>
      <dgm:t>
        <a:bodyPr/>
        <a:lstStyle/>
        <a:p>
          <a:endParaRPr lang="en-US"/>
        </a:p>
      </dgm:t>
    </dgm:pt>
    <dgm:pt modelId="{F37C178E-7147-4D22-898B-D716C32C9C87}" type="sibTrans" cxnId="{CE05693C-47BF-4D3C-9E72-E9E1418F06AD}">
      <dgm:prSet/>
      <dgm:spPr/>
      <dgm:t>
        <a:bodyPr/>
        <a:lstStyle/>
        <a:p>
          <a:endParaRPr lang="en-US"/>
        </a:p>
      </dgm:t>
    </dgm:pt>
    <dgm:pt modelId="{DE989F02-599D-43E5-81BB-DF2C44F8D8C8}">
      <dgm:prSet phldrT="[Text]"/>
      <dgm:spPr/>
      <dgm:t>
        <a:bodyPr/>
        <a:lstStyle/>
        <a:p>
          <a:r>
            <a:rPr lang="en-US" dirty="0" smtClean="0"/>
            <a:t>Newcomers kit</a:t>
          </a:r>
          <a:endParaRPr lang="en-US" dirty="0"/>
        </a:p>
      </dgm:t>
    </dgm:pt>
    <dgm:pt modelId="{0BE86C39-A287-4147-BA92-B68D292DDBAF}" type="parTrans" cxnId="{19F17CA6-ABEC-476C-A927-9B397570CCA5}">
      <dgm:prSet/>
      <dgm:spPr/>
      <dgm:t>
        <a:bodyPr/>
        <a:lstStyle/>
        <a:p>
          <a:endParaRPr lang="en-US"/>
        </a:p>
      </dgm:t>
    </dgm:pt>
    <dgm:pt modelId="{1D670985-177F-4AE2-9DED-E9E447A0C33B}" type="sibTrans" cxnId="{19F17CA6-ABEC-476C-A927-9B397570CCA5}">
      <dgm:prSet/>
      <dgm:spPr/>
      <dgm:t>
        <a:bodyPr/>
        <a:lstStyle/>
        <a:p>
          <a:endParaRPr lang="en-US"/>
        </a:p>
      </dgm:t>
    </dgm:pt>
    <dgm:pt modelId="{445EEFEF-E4F4-4697-A969-2AB4B0824074}">
      <dgm:prSet phldrT="[Text]"/>
      <dgm:spPr/>
      <dgm:t>
        <a:bodyPr/>
        <a:lstStyle/>
        <a:p>
          <a:r>
            <a:rPr lang="en-US" dirty="0" smtClean="0"/>
            <a:t>Best Practice</a:t>
          </a:r>
          <a:endParaRPr lang="en-US" dirty="0"/>
        </a:p>
      </dgm:t>
    </dgm:pt>
    <dgm:pt modelId="{97594234-3550-439B-AF6B-F5DA64329DC3}" type="parTrans" cxnId="{40EEE925-876C-4B85-B5C9-6EA172E83434}">
      <dgm:prSet/>
      <dgm:spPr/>
      <dgm:t>
        <a:bodyPr/>
        <a:lstStyle/>
        <a:p>
          <a:endParaRPr lang="en-US"/>
        </a:p>
      </dgm:t>
    </dgm:pt>
    <dgm:pt modelId="{13C8AEA2-F77C-4F7C-AB4C-40E7E9D46349}" type="sibTrans" cxnId="{40EEE925-876C-4B85-B5C9-6EA172E83434}">
      <dgm:prSet/>
      <dgm:spPr/>
      <dgm:t>
        <a:bodyPr/>
        <a:lstStyle/>
        <a:p>
          <a:endParaRPr lang="en-US"/>
        </a:p>
      </dgm:t>
    </dgm:pt>
    <dgm:pt modelId="{6B0E59AA-AB25-4FE7-ACD6-3C7453E44248}">
      <dgm:prSet phldrT="[Text]"/>
      <dgm:spPr/>
      <dgm:t>
        <a:bodyPr/>
        <a:lstStyle/>
        <a:p>
          <a:r>
            <a:rPr lang="en-US" dirty="0" smtClean="0"/>
            <a:t>Clients </a:t>
          </a:r>
          <a:endParaRPr lang="en-US" dirty="0"/>
        </a:p>
      </dgm:t>
    </dgm:pt>
    <dgm:pt modelId="{184935CB-F454-4A76-B40B-8B3FE24F1938}" type="parTrans" cxnId="{49EB2C02-1D4A-4E02-A26D-5DF106D135CB}">
      <dgm:prSet/>
      <dgm:spPr/>
      <dgm:t>
        <a:bodyPr/>
        <a:lstStyle/>
        <a:p>
          <a:endParaRPr lang="en-US"/>
        </a:p>
      </dgm:t>
    </dgm:pt>
    <dgm:pt modelId="{0432A6C0-E047-4B01-AF45-D6726874679C}" type="sibTrans" cxnId="{49EB2C02-1D4A-4E02-A26D-5DF106D135CB}">
      <dgm:prSet/>
      <dgm:spPr/>
      <dgm:t>
        <a:bodyPr/>
        <a:lstStyle/>
        <a:p>
          <a:endParaRPr lang="en-US"/>
        </a:p>
      </dgm:t>
    </dgm:pt>
    <dgm:pt modelId="{2704FF7D-0DCB-47CA-825F-563BB78EDDC5}">
      <dgm:prSet phldrT="[Text]"/>
      <dgm:spPr/>
      <dgm:t>
        <a:bodyPr/>
        <a:lstStyle/>
        <a:p>
          <a:r>
            <a:rPr lang="en-US" dirty="0" smtClean="0"/>
            <a:t>Tutorials</a:t>
          </a:r>
          <a:endParaRPr lang="en-US" dirty="0"/>
        </a:p>
      </dgm:t>
    </dgm:pt>
    <dgm:pt modelId="{13A5CF1D-F6AD-4545-B806-464A449270F4}" type="parTrans" cxnId="{29116EF8-DB9F-4E3D-97B3-7C795354F266}">
      <dgm:prSet/>
      <dgm:spPr/>
      <dgm:t>
        <a:bodyPr/>
        <a:lstStyle/>
        <a:p>
          <a:endParaRPr lang="en-US"/>
        </a:p>
      </dgm:t>
    </dgm:pt>
    <dgm:pt modelId="{59DB60F8-DE7C-4059-AB8D-5AAE098E7FB9}" type="sibTrans" cxnId="{29116EF8-DB9F-4E3D-97B3-7C795354F266}">
      <dgm:prSet/>
      <dgm:spPr/>
      <dgm:t>
        <a:bodyPr/>
        <a:lstStyle/>
        <a:p>
          <a:endParaRPr lang="en-US"/>
        </a:p>
      </dgm:t>
    </dgm:pt>
    <dgm:pt modelId="{59553D4F-DFE4-439C-9103-DA42050F5008}">
      <dgm:prSet phldrT="[Text]"/>
      <dgm:spPr/>
      <dgm:t>
        <a:bodyPr/>
        <a:lstStyle/>
        <a:p>
          <a:r>
            <a:rPr lang="en-US" dirty="0" smtClean="0"/>
            <a:t>News</a:t>
          </a:r>
          <a:endParaRPr lang="en-US" dirty="0"/>
        </a:p>
      </dgm:t>
    </dgm:pt>
    <dgm:pt modelId="{7020D8C6-C64D-492D-97DC-1684DE228A38}" type="parTrans" cxnId="{2B6790D2-F6E5-41B1-8A1C-0E179C5FA3AF}">
      <dgm:prSet/>
      <dgm:spPr/>
      <dgm:t>
        <a:bodyPr/>
        <a:lstStyle/>
        <a:p>
          <a:endParaRPr lang="en-US"/>
        </a:p>
      </dgm:t>
    </dgm:pt>
    <dgm:pt modelId="{58341A9D-3C4A-4FCB-BA97-44F78B4B19D9}" type="sibTrans" cxnId="{2B6790D2-F6E5-41B1-8A1C-0E179C5FA3AF}">
      <dgm:prSet/>
      <dgm:spPr/>
      <dgm:t>
        <a:bodyPr/>
        <a:lstStyle/>
        <a:p>
          <a:endParaRPr lang="en-US"/>
        </a:p>
      </dgm:t>
    </dgm:pt>
    <dgm:pt modelId="{EEBAF7C3-AF7E-4FFA-9700-6220660B50AC}">
      <dgm:prSet phldrT="[Text]"/>
      <dgm:spPr/>
      <dgm:t>
        <a:bodyPr/>
        <a:lstStyle/>
        <a:p>
          <a:r>
            <a:rPr lang="en-US" dirty="0" smtClean="0"/>
            <a:t>Opened positions </a:t>
          </a:r>
          <a:endParaRPr lang="en-US" dirty="0"/>
        </a:p>
      </dgm:t>
    </dgm:pt>
    <dgm:pt modelId="{7A413582-E944-4153-8D7A-A7F7BE6DDFFB}" type="parTrans" cxnId="{FF0F96C7-CD05-4DE3-A155-9F6842D6ECBA}">
      <dgm:prSet/>
      <dgm:spPr/>
      <dgm:t>
        <a:bodyPr/>
        <a:lstStyle/>
        <a:p>
          <a:endParaRPr lang="en-US"/>
        </a:p>
      </dgm:t>
    </dgm:pt>
    <dgm:pt modelId="{29A4F7A5-482E-4057-92C9-D97D62311BC2}" type="sibTrans" cxnId="{FF0F96C7-CD05-4DE3-A155-9F6842D6ECBA}">
      <dgm:prSet/>
      <dgm:spPr/>
      <dgm:t>
        <a:bodyPr/>
        <a:lstStyle/>
        <a:p>
          <a:endParaRPr lang="en-US"/>
        </a:p>
      </dgm:t>
    </dgm:pt>
    <dgm:pt modelId="{3ACEC4E0-734E-4D1A-86B8-726D443A70A5}">
      <dgm:prSet phldrT="[Text]"/>
      <dgm:spPr/>
      <dgm:t>
        <a:bodyPr/>
        <a:lstStyle/>
        <a:p>
          <a:r>
            <a:rPr lang="en-US" dirty="0" smtClean="0"/>
            <a:t>Materials on personal and professional growth </a:t>
          </a:r>
          <a:endParaRPr lang="en-US" dirty="0"/>
        </a:p>
      </dgm:t>
    </dgm:pt>
    <dgm:pt modelId="{27BE350C-12A3-42E6-BA36-7F219F6F8E28}" type="parTrans" cxnId="{47E54F02-BAA9-4F1F-B872-CFE0E1094AC7}">
      <dgm:prSet/>
      <dgm:spPr/>
      <dgm:t>
        <a:bodyPr/>
        <a:lstStyle/>
        <a:p>
          <a:endParaRPr lang="en-US"/>
        </a:p>
      </dgm:t>
    </dgm:pt>
    <dgm:pt modelId="{FE41041B-20F4-4057-98FB-221D6DCD8388}" type="sibTrans" cxnId="{47E54F02-BAA9-4F1F-B872-CFE0E1094AC7}">
      <dgm:prSet/>
      <dgm:spPr/>
      <dgm:t>
        <a:bodyPr/>
        <a:lstStyle/>
        <a:p>
          <a:endParaRPr lang="en-US"/>
        </a:p>
      </dgm:t>
    </dgm:pt>
    <dgm:pt modelId="{224B5A99-1D02-4DFE-AD04-682CC9387C3B}">
      <dgm:prSet phldrT="[Text]"/>
      <dgm:spPr/>
      <dgm:t>
        <a:bodyPr/>
        <a:lstStyle/>
        <a:p>
          <a:r>
            <a:rPr lang="en-US" dirty="0" smtClean="0"/>
            <a:t>Documents template </a:t>
          </a:r>
          <a:endParaRPr lang="en-US" dirty="0"/>
        </a:p>
      </dgm:t>
    </dgm:pt>
    <dgm:pt modelId="{3BDC7A2E-E048-4697-89BF-669BD1015132}" type="parTrans" cxnId="{86153063-0F09-463D-914E-2AFD623F893E}">
      <dgm:prSet/>
      <dgm:spPr/>
      <dgm:t>
        <a:bodyPr/>
        <a:lstStyle/>
        <a:p>
          <a:endParaRPr lang="en-US"/>
        </a:p>
      </dgm:t>
    </dgm:pt>
    <dgm:pt modelId="{D51C9AEB-2E36-4439-8E66-2FE8C45A0042}" type="sibTrans" cxnId="{86153063-0F09-463D-914E-2AFD623F893E}">
      <dgm:prSet/>
      <dgm:spPr/>
      <dgm:t>
        <a:bodyPr/>
        <a:lstStyle/>
        <a:p>
          <a:endParaRPr lang="en-US"/>
        </a:p>
      </dgm:t>
    </dgm:pt>
    <dgm:pt modelId="{293E24E3-1ADA-4066-8238-CBDD9C522A2E}">
      <dgm:prSet phldrT="[Text]"/>
      <dgm:spPr/>
      <dgm:t>
        <a:bodyPr/>
        <a:lstStyle/>
        <a:p>
          <a:r>
            <a:rPr lang="en-US" b="1" dirty="0" smtClean="0"/>
            <a:t>My sites </a:t>
          </a:r>
          <a:endParaRPr lang="en-US" b="1" dirty="0"/>
        </a:p>
      </dgm:t>
    </dgm:pt>
    <dgm:pt modelId="{E61E6B6C-3121-4328-90E5-733FBF36DE9A}" type="parTrans" cxnId="{95A82B9B-D38F-4466-B042-1BCF75280FFB}">
      <dgm:prSet/>
      <dgm:spPr/>
      <dgm:t>
        <a:bodyPr/>
        <a:lstStyle/>
        <a:p>
          <a:endParaRPr lang="en-US"/>
        </a:p>
      </dgm:t>
    </dgm:pt>
    <dgm:pt modelId="{682E9C2F-B6C4-4011-8293-1A94DDF2061F}" type="sibTrans" cxnId="{95A82B9B-D38F-4466-B042-1BCF75280FFB}">
      <dgm:prSet/>
      <dgm:spPr/>
      <dgm:t>
        <a:bodyPr/>
        <a:lstStyle/>
        <a:p>
          <a:endParaRPr lang="en-US"/>
        </a:p>
      </dgm:t>
    </dgm:pt>
    <dgm:pt modelId="{4D2945B1-C4E0-4C13-8577-A68B2E804159}">
      <dgm:prSet phldrT="[Text]"/>
      <dgm:spPr/>
      <dgm:t>
        <a:bodyPr/>
        <a:lstStyle/>
        <a:p>
          <a:r>
            <a:rPr lang="en-US" dirty="0" smtClean="0"/>
            <a:t>Personal site of ___ </a:t>
          </a:r>
          <a:endParaRPr lang="en-US" dirty="0"/>
        </a:p>
      </dgm:t>
    </dgm:pt>
    <dgm:pt modelId="{32434B09-A6F2-4E7F-ACA1-E699BAD8F10E}" type="parTrans" cxnId="{6BC2015D-7C2A-46D4-B2F6-A6809BF5AC3C}">
      <dgm:prSet/>
      <dgm:spPr/>
      <dgm:t>
        <a:bodyPr/>
        <a:lstStyle/>
        <a:p>
          <a:endParaRPr lang="en-US"/>
        </a:p>
      </dgm:t>
    </dgm:pt>
    <dgm:pt modelId="{5C4E3DEF-CF72-4E3D-8B0D-68E7B208C7B0}" type="sibTrans" cxnId="{6BC2015D-7C2A-46D4-B2F6-A6809BF5AC3C}">
      <dgm:prSet/>
      <dgm:spPr/>
      <dgm:t>
        <a:bodyPr/>
        <a:lstStyle/>
        <a:p>
          <a:endParaRPr lang="en-US"/>
        </a:p>
      </dgm:t>
    </dgm:pt>
    <dgm:pt modelId="{7F6FDE6D-BD2C-49AF-B7CD-0AC253D2D9B7}">
      <dgm:prSet phldrT="[Text]"/>
      <dgm:spPr/>
      <dgm:t>
        <a:bodyPr/>
        <a:lstStyle/>
        <a:p>
          <a:r>
            <a:rPr lang="en-US" dirty="0" smtClean="0"/>
            <a:t>Latest finance reports</a:t>
          </a:r>
          <a:endParaRPr lang="en-US" dirty="0"/>
        </a:p>
      </dgm:t>
    </dgm:pt>
    <dgm:pt modelId="{DC8FEF5D-062C-40E9-9560-7FD903D2470F}" type="parTrans" cxnId="{2A4BA160-8CAB-4311-B1AD-D049990C0396}">
      <dgm:prSet/>
      <dgm:spPr/>
      <dgm:t>
        <a:bodyPr/>
        <a:lstStyle/>
        <a:p>
          <a:endParaRPr lang="en-US"/>
        </a:p>
      </dgm:t>
    </dgm:pt>
    <dgm:pt modelId="{7B2B9714-E789-42E9-BF41-62B37166B191}" type="sibTrans" cxnId="{2A4BA160-8CAB-4311-B1AD-D049990C0396}">
      <dgm:prSet/>
      <dgm:spPr/>
      <dgm:t>
        <a:bodyPr/>
        <a:lstStyle/>
        <a:p>
          <a:endParaRPr lang="en-US"/>
        </a:p>
      </dgm:t>
    </dgm:pt>
    <dgm:pt modelId="{F017DA11-9F69-4D3C-814F-F4BC2DA18BCB}">
      <dgm:prSet phldrT="[Text]"/>
      <dgm:spPr/>
      <dgm:t>
        <a:bodyPr/>
        <a:lstStyle/>
        <a:p>
          <a:r>
            <a:rPr lang="en-US" dirty="0" smtClean="0"/>
            <a:t>Useful links </a:t>
          </a:r>
          <a:endParaRPr lang="en-US" dirty="0"/>
        </a:p>
      </dgm:t>
    </dgm:pt>
    <dgm:pt modelId="{C5763FEC-DD07-4996-8626-E9B7F2118EFE}" type="parTrans" cxnId="{19FDFD3A-7EC6-490F-822A-4DEBA3B32199}">
      <dgm:prSet/>
      <dgm:spPr/>
      <dgm:t>
        <a:bodyPr/>
        <a:lstStyle/>
        <a:p>
          <a:endParaRPr lang="en-US"/>
        </a:p>
      </dgm:t>
    </dgm:pt>
    <dgm:pt modelId="{96170C41-0BE2-40C3-9EEC-9359E6F40F6F}" type="sibTrans" cxnId="{19FDFD3A-7EC6-490F-822A-4DEBA3B32199}">
      <dgm:prSet/>
      <dgm:spPr/>
      <dgm:t>
        <a:bodyPr/>
        <a:lstStyle/>
        <a:p>
          <a:endParaRPr lang="en-US"/>
        </a:p>
      </dgm:t>
    </dgm:pt>
    <dgm:pt modelId="{88C91D88-5ADB-43E4-96C1-1555FC24FADD}">
      <dgm:prSet phldrT="[Text]"/>
      <dgm:spPr/>
      <dgm:t>
        <a:bodyPr/>
        <a:lstStyle/>
        <a:p>
          <a:r>
            <a:rPr lang="en-US" dirty="0" smtClean="0"/>
            <a:t>Tutorials</a:t>
          </a:r>
          <a:endParaRPr lang="en-US" dirty="0"/>
        </a:p>
      </dgm:t>
    </dgm:pt>
    <dgm:pt modelId="{6E173A1D-E6BA-4D2B-9FC9-7AFC8BF97C38}" type="sibTrans" cxnId="{719095FA-2143-40B5-A280-93C6F0F440CB}">
      <dgm:prSet/>
      <dgm:spPr/>
      <dgm:t>
        <a:bodyPr/>
        <a:lstStyle/>
        <a:p>
          <a:endParaRPr lang="en-US"/>
        </a:p>
      </dgm:t>
    </dgm:pt>
    <dgm:pt modelId="{6CB3050B-2BBC-4607-99B3-16B4FA469ECE}" type="parTrans" cxnId="{719095FA-2143-40B5-A280-93C6F0F440CB}">
      <dgm:prSet/>
      <dgm:spPr/>
      <dgm:t>
        <a:bodyPr/>
        <a:lstStyle/>
        <a:p>
          <a:endParaRPr lang="en-US"/>
        </a:p>
      </dgm:t>
    </dgm:pt>
    <dgm:pt modelId="{7B96E2CE-3071-4261-8199-9FF8042D2EF1}">
      <dgm:prSet phldrT="[Text]"/>
      <dgm:spPr/>
      <dgm:t>
        <a:bodyPr/>
        <a:lstStyle/>
        <a:p>
          <a:r>
            <a:rPr lang="en-US" dirty="0" smtClean="0"/>
            <a:t>Invoices</a:t>
          </a:r>
          <a:endParaRPr lang="en-US" dirty="0"/>
        </a:p>
      </dgm:t>
    </dgm:pt>
    <dgm:pt modelId="{4CFE1D9B-489B-4B7E-A2C5-AEA95C5788EC}" type="parTrans" cxnId="{5C5862CA-22E1-4964-93F7-B2D9698BED5F}">
      <dgm:prSet/>
      <dgm:spPr/>
      <dgm:t>
        <a:bodyPr/>
        <a:lstStyle/>
        <a:p>
          <a:endParaRPr lang="en-US"/>
        </a:p>
      </dgm:t>
    </dgm:pt>
    <dgm:pt modelId="{17FB6E6C-CE27-4DA1-B8B0-BA5A0EC90D2F}" type="sibTrans" cxnId="{5C5862CA-22E1-4964-93F7-B2D9698BED5F}">
      <dgm:prSet/>
      <dgm:spPr/>
      <dgm:t>
        <a:bodyPr/>
        <a:lstStyle/>
        <a:p>
          <a:endParaRPr lang="en-US"/>
        </a:p>
      </dgm:t>
    </dgm:pt>
    <dgm:pt modelId="{5CE27F0F-7A23-4D26-AA29-C00C6D4EE450}">
      <dgm:prSet phldrT="[Text]"/>
      <dgm:spPr/>
      <dgm:t>
        <a:bodyPr/>
        <a:lstStyle/>
        <a:p>
          <a:r>
            <a:rPr lang="en-US" dirty="0" smtClean="0"/>
            <a:t>File: “Best Practice on managing personal site”</a:t>
          </a:r>
          <a:endParaRPr lang="en-US" b="1" dirty="0"/>
        </a:p>
      </dgm:t>
    </dgm:pt>
    <dgm:pt modelId="{00A77E46-F607-437D-BFE9-C1A487F67C88}" type="parTrans" cxnId="{FBBE85B1-C1A3-41C4-9B47-DD291EA534EE}">
      <dgm:prSet/>
      <dgm:spPr/>
      <dgm:t>
        <a:bodyPr/>
        <a:lstStyle/>
        <a:p>
          <a:endParaRPr lang="en-US"/>
        </a:p>
      </dgm:t>
    </dgm:pt>
    <dgm:pt modelId="{FCC45DE7-14CB-47FD-BBDA-AB9EE8F991DE}" type="sibTrans" cxnId="{FBBE85B1-C1A3-41C4-9B47-DD291EA534EE}">
      <dgm:prSet/>
      <dgm:spPr/>
      <dgm:t>
        <a:bodyPr/>
        <a:lstStyle/>
        <a:p>
          <a:endParaRPr lang="en-US"/>
        </a:p>
      </dgm:t>
    </dgm:pt>
    <dgm:pt modelId="{EEAD6848-CA25-4E4B-BF03-576E0C65C4CA}">
      <dgm:prSet phldrT="[Text]"/>
      <dgm:spPr/>
      <dgm:t>
        <a:bodyPr/>
        <a:lstStyle/>
        <a:p>
          <a:r>
            <a:rPr lang="en-US" dirty="0" smtClean="0"/>
            <a:t>Content</a:t>
          </a:r>
          <a:endParaRPr lang="en-US" dirty="0"/>
        </a:p>
      </dgm:t>
    </dgm:pt>
    <dgm:pt modelId="{56220B5C-F6AD-4B91-B1B6-58A6180E911B}" type="parTrans" cxnId="{F3C2BBE2-3C5E-41AA-AD59-E76054B9F9F0}">
      <dgm:prSet/>
      <dgm:spPr/>
      <dgm:t>
        <a:bodyPr/>
        <a:lstStyle/>
        <a:p>
          <a:endParaRPr lang="en-US"/>
        </a:p>
      </dgm:t>
    </dgm:pt>
    <dgm:pt modelId="{7D9CC273-5893-4E9B-89F1-2E274190DF0D}" type="sibTrans" cxnId="{F3C2BBE2-3C5E-41AA-AD59-E76054B9F9F0}">
      <dgm:prSet/>
      <dgm:spPr/>
      <dgm:t>
        <a:bodyPr/>
        <a:lstStyle/>
        <a:p>
          <a:endParaRPr lang="en-US"/>
        </a:p>
      </dgm:t>
    </dgm:pt>
    <dgm:pt modelId="{F570EE4A-8A0F-46EB-BA2E-94F439B4D219}" type="pres">
      <dgm:prSet presAssocID="{CF65BE56-CB58-4FBC-AD92-DB286F886399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78DCA33-3795-4734-B97C-5B97420F34A1}" type="pres">
      <dgm:prSet presAssocID="{171D5875-4964-4EBA-9CB9-E5265B1368AD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93288C5-0DC4-4BEB-9434-3A9490DD8F4C}" type="pres">
      <dgm:prSet presAssocID="{171D5875-4964-4EBA-9CB9-E5265B1368AD}" presName="rootComposite1" presStyleCnt="0"/>
      <dgm:spPr/>
      <dgm:t>
        <a:bodyPr/>
        <a:lstStyle/>
        <a:p>
          <a:endParaRPr lang="en-US"/>
        </a:p>
      </dgm:t>
    </dgm:pt>
    <dgm:pt modelId="{CB1A3B80-05B7-4FA4-9047-822E54D5A1B2}" type="pres">
      <dgm:prSet presAssocID="{171D5875-4964-4EBA-9CB9-E5265B1368AD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983B6F-9541-4443-80D8-C5B79353FD0A}" type="pres">
      <dgm:prSet presAssocID="{171D5875-4964-4EBA-9CB9-E5265B1368AD}" presName="topArc1" presStyleLbl="parChTrans1D1" presStyleIdx="0" presStyleCnt="50"/>
      <dgm:spPr/>
      <dgm:t>
        <a:bodyPr/>
        <a:lstStyle/>
        <a:p>
          <a:endParaRPr lang="en-US"/>
        </a:p>
      </dgm:t>
    </dgm:pt>
    <dgm:pt modelId="{814DFA9A-690C-4304-BDF2-21D8C5F2252A}" type="pres">
      <dgm:prSet presAssocID="{171D5875-4964-4EBA-9CB9-E5265B1368AD}" presName="bottomArc1" presStyleLbl="parChTrans1D1" presStyleIdx="1" presStyleCnt="50"/>
      <dgm:spPr/>
      <dgm:t>
        <a:bodyPr/>
        <a:lstStyle/>
        <a:p>
          <a:endParaRPr lang="en-US"/>
        </a:p>
      </dgm:t>
    </dgm:pt>
    <dgm:pt modelId="{660FD134-7203-4779-B493-C4BB420E6E0D}" type="pres">
      <dgm:prSet presAssocID="{171D5875-4964-4EBA-9CB9-E5265B1368AD}" presName="topConnNode1" presStyleLbl="node1" presStyleIdx="0" presStyleCnt="0"/>
      <dgm:spPr/>
      <dgm:t>
        <a:bodyPr/>
        <a:lstStyle/>
        <a:p>
          <a:endParaRPr lang="en-US"/>
        </a:p>
      </dgm:t>
    </dgm:pt>
    <dgm:pt modelId="{D4C7BD7D-9C4C-41CF-A28E-47573CCC82BB}" type="pres">
      <dgm:prSet presAssocID="{171D5875-4964-4EBA-9CB9-E5265B1368AD}" presName="hierChild2" presStyleCnt="0"/>
      <dgm:spPr/>
      <dgm:t>
        <a:bodyPr/>
        <a:lstStyle/>
        <a:p>
          <a:endParaRPr lang="en-US"/>
        </a:p>
      </dgm:t>
    </dgm:pt>
    <dgm:pt modelId="{7C9FBB5A-0C13-4B56-A9D4-E69BDEB01814}" type="pres">
      <dgm:prSet presAssocID="{C508C0B1-1798-4953-94B9-73B60AC1C596}" presName="Name28" presStyleLbl="parChTrans1D2" presStyleIdx="0" presStyleCnt="7"/>
      <dgm:spPr/>
      <dgm:t>
        <a:bodyPr/>
        <a:lstStyle/>
        <a:p>
          <a:endParaRPr lang="en-US"/>
        </a:p>
      </dgm:t>
    </dgm:pt>
    <dgm:pt modelId="{36DBBAE3-E439-449E-8633-D7965E9E0EC7}" type="pres">
      <dgm:prSet presAssocID="{7F52A2E2-B6AC-48CC-90B3-22158D2750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8765E66-0781-4511-975E-311ADB0E6025}" type="pres">
      <dgm:prSet presAssocID="{7F52A2E2-B6AC-48CC-90B3-22158D275064}" presName="rootComposite2" presStyleCnt="0"/>
      <dgm:spPr/>
      <dgm:t>
        <a:bodyPr/>
        <a:lstStyle/>
        <a:p>
          <a:endParaRPr lang="en-US"/>
        </a:p>
      </dgm:t>
    </dgm:pt>
    <dgm:pt modelId="{3A2B89D3-B929-40A6-A78F-796D5B4E3E91}" type="pres">
      <dgm:prSet presAssocID="{7F52A2E2-B6AC-48CC-90B3-22158D27506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A980EC-66DA-4968-947D-822EC1F9F9B4}" type="pres">
      <dgm:prSet presAssocID="{7F52A2E2-B6AC-48CC-90B3-22158D275064}" presName="topArc2" presStyleLbl="parChTrans1D1" presStyleIdx="2" presStyleCnt="50"/>
      <dgm:spPr/>
      <dgm:t>
        <a:bodyPr/>
        <a:lstStyle/>
        <a:p>
          <a:endParaRPr lang="en-US"/>
        </a:p>
      </dgm:t>
    </dgm:pt>
    <dgm:pt modelId="{AD31857C-C2AA-418B-885A-754C6DA02006}" type="pres">
      <dgm:prSet presAssocID="{7F52A2E2-B6AC-48CC-90B3-22158D275064}" presName="bottomArc2" presStyleLbl="parChTrans1D1" presStyleIdx="3" presStyleCnt="50"/>
      <dgm:spPr/>
      <dgm:t>
        <a:bodyPr/>
        <a:lstStyle/>
        <a:p>
          <a:endParaRPr lang="en-US"/>
        </a:p>
      </dgm:t>
    </dgm:pt>
    <dgm:pt modelId="{946E369E-1770-4F9B-8A2E-2D5C593AAB17}" type="pres">
      <dgm:prSet presAssocID="{7F52A2E2-B6AC-48CC-90B3-22158D275064}" presName="topConnNode2" presStyleLbl="node2" presStyleIdx="0" presStyleCnt="0"/>
      <dgm:spPr/>
      <dgm:t>
        <a:bodyPr/>
        <a:lstStyle/>
        <a:p>
          <a:endParaRPr lang="en-US"/>
        </a:p>
      </dgm:t>
    </dgm:pt>
    <dgm:pt modelId="{8AF3BC52-5EC2-4F05-92EC-2F62A8F67329}" type="pres">
      <dgm:prSet presAssocID="{7F52A2E2-B6AC-48CC-90B3-22158D275064}" presName="hierChild4" presStyleCnt="0"/>
      <dgm:spPr/>
      <dgm:t>
        <a:bodyPr/>
        <a:lstStyle/>
        <a:p>
          <a:endParaRPr lang="en-US"/>
        </a:p>
      </dgm:t>
    </dgm:pt>
    <dgm:pt modelId="{69CC390E-EB39-4481-A17F-B4935DEF1801}" type="pres">
      <dgm:prSet presAssocID="{7020D8C6-C64D-492D-97DC-1684DE228A38}" presName="Name28" presStyleLbl="parChTrans1D3" presStyleIdx="0" presStyleCnt="17"/>
      <dgm:spPr/>
      <dgm:t>
        <a:bodyPr/>
        <a:lstStyle/>
        <a:p>
          <a:endParaRPr lang="en-US"/>
        </a:p>
      </dgm:t>
    </dgm:pt>
    <dgm:pt modelId="{0BD05A11-E9AC-49AC-8CF3-789C68631B2A}" type="pres">
      <dgm:prSet presAssocID="{59553D4F-DFE4-439C-9103-DA42050F500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9DE5AB6-E74A-4106-A19F-63FD9F52EAC5}" type="pres">
      <dgm:prSet presAssocID="{59553D4F-DFE4-439C-9103-DA42050F5008}" presName="rootComposite2" presStyleCnt="0"/>
      <dgm:spPr/>
      <dgm:t>
        <a:bodyPr/>
        <a:lstStyle/>
        <a:p>
          <a:endParaRPr lang="en-US"/>
        </a:p>
      </dgm:t>
    </dgm:pt>
    <dgm:pt modelId="{800C0380-EB38-407D-B732-4A841A47DA90}" type="pres">
      <dgm:prSet presAssocID="{59553D4F-DFE4-439C-9103-DA42050F500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492A86-FFA4-4627-A28F-76342C01B1D8}" type="pres">
      <dgm:prSet presAssocID="{59553D4F-DFE4-439C-9103-DA42050F5008}" presName="topArc2" presStyleLbl="parChTrans1D1" presStyleIdx="4" presStyleCnt="50"/>
      <dgm:spPr/>
      <dgm:t>
        <a:bodyPr/>
        <a:lstStyle/>
        <a:p>
          <a:endParaRPr lang="en-US"/>
        </a:p>
      </dgm:t>
    </dgm:pt>
    <dgm:pt modelId="{C5B6BCC8-AF69-43BA-94EF-EE9269485C85}" type="pres">
      <dgm:prSet presAssocID="{59553D4F-DFE4-439C-9103-DA42050F5008}" presName="bottomArc2" presStyleLbl="parChTrans1D1" presStyleIdx="5" presStyleCnt="50"/>
      <dgm:spPr/>
      <dgm:t>
        <a:bodyPr/>
        <a:lstStyle/>
        <a:p>
          <a:endParaRPr lang="en-US"/>
        </a:p>
      </dgm:t>
    </dgm:pt>
    <dgm:pt modelId="{F8CFEEC4-4DFF-49AA-8519-209D62446898}" type="pres">
      <dgm:prSet presAssocID="{59553D4F-DFE4-439C-9103-DA42050F5008}" presName="topConnNode2" presStyleLbl="node3" presStyleIdx="0" presStyleCnt="0"/>
      <dgm:spPr/>
      <dgm:t>
        <a:bodyPr/>
        <a:lstStyle/>
        <a:p>
          <a:endParaRPr lang="en-US"/>
        </a:p>
      </dgm:t>
    </dgm:pt>
    <dgm:pt modelId="{BD3E0C33-9937-47C0-812A-1E9BBDDE86E9}" type="pres">
      <dgm:prSet presAssocID="{59553D4F-DFE4-439C-9103-DA42050F5008}" presName="hierChild4" presStyleCnt="0"/>
      <dgm:spPr/>
      <dgm:t>
        <a:bodyPr/>
        <a:lstStyle/>
        <a:p>
          <a:endParaRPr lang="en-US"/>
        </a:p>
      </dgm:t>
    </dgm:pt>
    <dgm:pt modelId="{F0B236EE-60EA-4DA1-99E1-EB8C56A58A0A}" type="pres">
      <dgm:prSet presAssocID="{59553D4F-DFE4-439C-9103-DA42050F5008}" presName="hierChild5" presStyleCnt="0"/>
      <dgm:spPr/>
      <dgm:t>
        <a:bodyPr/>
        <a:lstStyle/>
        <a:p>
          <a:endParaRPr lang="en-US"/>
        </a:p>
      </dgm:t>
    </dgm:pt>
    <dgm:pt modelId="{D77A1275-5DBF-414E-B990-4F3D03B8B4B1}" type="pres">
      <dgm:prSet presAssocID="{C5763FEC-DD07-4996-8626-E9B7F2118EFE}" presName="Name28" presStyleLbl="parChTrans1D3" presStyleIdx="1" presStyleCnt="17"/>
      <dgm:spPr/>
      <dgm:t>
        <a:bodyPr/>
        <a:lstStyle/>
        <a:p>
          <a:endParaRPr lang="en-US"/>
        </a:p>
      </dgm:t>
    </dgm:pt>
    <dgm:pt modelId="{AE8E94A1-C5B9-45B0-AB03-9A6C9814CBD8}" type="pres">
      <dgm:prSet presAssocID="{F017DA11-9F69-4D3C-814F-F4BC2DA18BCB}" presName="hierRoot2" presStyleCnt="0">
        <dgm:presLayoutVars>
          <dgm:hierBranch val="init"/>
        </dgm:presLayoutVars>
      </dgm:prSet>
      <dgm:spPr/>
    </dgm:pt>
    <dgm:pt modelId="{7619E1DD-248F-4A03-B963-8DFD7B0E1589}" type="pres">
      <dgm:prSet presAssocID="{F017DA11-9F69-4D3C-814F-F4BC2DA18BCB}" presName="rootComposite2" presStyleCnt="0"/>
      <dgm:spPr/>
    </dgm:pt>
    <dgm:pt modelId="{99C1D1FF-51CD-4C9C-89C6-AA16B9B1D3EC}" type="pres">
      <dgm:prSet presAssocID="{F017DA11-9F69-4D3C-814F-F4BC2DA18BC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09CAE1-AD1B-428B-B0AD-9E19DE447551}" type="pres">
      <dgm:prSet presAssocID="{F017DA11-9F69-4D3C-814F-F4BC2DA18BCB}" presName="topArc2" presStyleLbl="parChTrans1D1" presStyleIdx="6" presStyleCnt="50"/>
      <dgm:spPr/>
    </dgm:pt>
    <dgm:pt modelId="{50D065D7-61F7-452C-B46E-1852397321BF}" type="pres">
      <dgm:prSet presAssocID="{F017DA11-9F69-4D3C-814F-F4BC2DA18BCB}" presName="bottomArc2" presStyleLbl="parChTrans1D1" presStyleIdx="7" presStyleCnt="50"/>
      <dgm:spPr/>
    </dgm:pt>
    <dgm:pt modelId="{35940C7B-3F3D-49D4-ADD2-6D1F6164B13E}" type="pres">
      <dgm:prSet presAssocID="{F017DA11-9F69-4D3C-814F-F4BC2DA18BCB}" presName="topConnNode2" presStyleLbl="node3" presStyleIdx="0" presStyleCnt="0"/>
      <dgm:spPr/>
      <dgm:t>
        <a:bodyPr/>
        <a:lstStyle/>
        <a:p>
          <a:endParaRPr lang="en-US"/>
        </a:p>
      </dgm:t>
    </dgm:pt>
    <dgm:pt modelId="{6D49E071-E9ED-4B74-9B9B-A82E1AA55DE6}" type="pres">
      <dgm:prSet presAssocID="{F017DA11-9F69-4D3C-814F-F4BC2DA18BCB}" presName="hierChild4" presStyleCnt="0"/>
      <dgm:spPr/>
    </dgm:pt>
    <dgm:pt modelId="{6D4DFAEB-D349-4175-9352-4DAF95149F60}" type="pres">
      <dgm:prSet presAssocID="{F017DA11-9F69-4D3C-814F-F4BC2DA18BCB}" presName="hierChild5" presStyleCnt="0"/>
      <dgm:spPr/>
    </dgm:pt>
    <dgm:pt modelId="{9F595AB5-0BCE-410F-85E2-CE8A1383AC2D}" type="pres">
      <dgm:prSet presAssocID="{7F52A2E2-B6AC-48CC-90B3-22158D275064}" presName="hierChild5" presStyleCnt="0"/>
      <dgm:spPr/>
      <dgm:t>
        <a:bodyPr/>
        <a:lstStyle/>
        <a:p>
          <a:endParaRPr lang="en-US"/>
        </a:p>
      </dgm:t>
    </dgm:pt>
    <dgm:pt modelId="{E24A70E4-DD14-4F78-B48F-E5AA1DF76BAE}" type="pres">
      <dgm:prSet presAssocID="{405267B7-4496-444B-8B7C-BC7F496A61E4}" presName="Name28" presStyleLbl="parChTrans1D2" presStyleIdx="1" presStyleCnt="7"/>
      <dgm:spPr/>
      <dgm:t>
        <a:bodyPr/>
        <a:lstStyle/>
        <a:p>
          <a:endParaRPr lang="en-US"/>
        </a:p>
      </dgm:t>
    </dgm:pt>
    <dgm:pt modelId="{B6FD670F-D8F6-43D8-BA58-974B43F538AE}" type="pres">
      <dgm:prSet presAssocID="{6EBD26BA-D958-44DD-937A-4721F6543C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0FF4AB-F39D-46CA-933B-62F1D0E7185E}" type="pres">
      <dgm:prSet presAssocID="{6EBD26BA-D958-44DD-937A-4721F6543C13}" presName="rootComposite2" presStyleCnt="0"/>
      <dgm:spPr/>
      <dgm:t>
        <a:bodyPr/>
        <a:lstStyle/>
        <a:p>
          <a:endParaRPr lang="en-US"/>
        </a:p>
      </dgm:t>
    </dgm:pt>
    <dgm:pt modelId="{E33DB668-2BC1-48C5-8571-D10BF158D205}" type="pres">
      <dgm:prSet presAssocID="{6EBD26BA-D958-44DD-937A-4721F6543C13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62C1F5-AE77-48B7-A8AF-408BD1BEB04D}" type="pres">
      <dgm:prSet presAssocID="{6EBD26BA-D958-44DD-937A-4721F6543C13}" presName="topArc2" presStyleLbl="parChTrans1D1" presStyleIdx="8" presStyleCnt="50"/>
      <dgm:spPr/>
      <dgm:t>
        <a:bodyPr/>
        <a:lstStyle/>
        <a:p>
          <a:endParaRPr lang="en-US"/>
        </a:p>
      </dgm:t>
    </dgm:pt>
    <dgm:pt modelId="{9EC9C1C1-51C2-45C6-A5B0-F5E75DD2BBA9}" type="pres">
      <dgm:prSet presAssocID="{6EBD26BA-D958-44DD-937A-4721F6543C13}" presName="bottomArc2" presStyleLbl="parChTrans1D1" presStyleIdx="9" presStyleCnt="50"/>
      <dgm:spPr/>
      <dgm:t>
        <a:bodyPr/>
        <a:lstStyle/>
        <a:p>
          <a:endParaRPr lang="en-US"/>
        </a:p>
      </dgm:t>
    </dgm:pt>
    <dgm:pt modelId="{02641C14-6340-428A-8DC2-409864DE09CF}" type="pres">
      <dgm:prSet presAssocID="{6EBD26BA-D958-44DD-937A-4721F6543C13}" presName="topConnNode2" presStyleLbl="node2" presStyleIdx="0" presStyleCnt="0"/>
      <dgm:spPr/>
      <dgm:t>
        <a:bodyPr/>
        <a:lstStyle/>
        <a:p>
          <a:endParaRPr lang="en-US"/>
        </a:p>
      </dgm:t>
    </dgm:pt>
    <dgm:pt modelId="{BB5A70F4-1445-4AC3-BBF5-AA517AE79ADB}" type="pres">
      <dgm:prSet presAssocID="{6EBD26BA-D958-44DD-937A-4721F6543C13}" presName="hierChild4" presStyleCnt="0"/>
      <dgm:spPr/>
      <dgm:t>
        <a:bodyPr/>
        <a:lstStyle/>
        <a:p>
          <a:endParaRPr lang="en-US"/>
        </a:p>
      </dgm:t>
    </dgm:pt>
    <dgm:pt modelId="{C61566C7-6B0B-4AFE-A320-AB6F15F894F5}" type="pres">
      <dgm:prSet presAssocID="{0BE86C39-A287-4147-BA92-B68D292DDBAF}" presName="Name28" presStyleLbl="parChTrans1D3" presStyleIdx="2" presStyleCnt="17"/>
      <dgm:spPr/>
      <dgm:t>
        <a:bodyPr/>
        <a:lstStyle/>
        <a:p>
          <a:endParaRPr lang="en-US"/>
        </a:p>
      </dgm:t>
    </dgm:pt>
    <dgm:pt modelId="{FE130708-6745-468B-9F5C-8A5721DC74D7}" type="pres">
      <dgm:prSet presAssocID="{DE989F02-599D-43E5-81BB-DF2C44F8D8C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9D2C13D-8C71-4493-B8AD-771A1F93BA0C}" type="pres">
      <dgm:prSet presAssocID="{DE989F02-599D-43E5-81BB-DF2C44F8D8C8}" presName="rootComposite2" presStyleCnt="0"/>
      <dgm:spPr/>
      <dgm:t>
        <a:bodyPr/>
        <a:lstStyle/>
        <a:p>
          <a:endParaRPr lang="en-US"/>
        </a:p>
      </dgm:t>
    </dgm:pt>
    <dgm:pt modelId="{4DD96580-B09D-4260-8C15-F70DC746E88D}" type="pres">
      <dgm:prSet presAssocID="{DE989F02-599D-43E5-81BB-DF2C44F8D8C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8DF2E7-A217-4AA3-8B31-CD535FB3340F}" type="pres">
      <dgm:prSet presAssocID="{DE989F02-599D-43E5-81BB-DF2C44F8D8C8}" presName="topArc2" presStyleLbl="parChTrans1D1" presStyleIdx="10" presStyleCnt="50"/>
      <dgm:spPr/>
      <dgm:t>
        <a:bodyPr/>
        <a:lstStyle/>
        <a:p>
          <a:endParaRPr lang="en-US"/>
        </a:p>
      </dgm:t>
    </dgm:pt>
    <dgm:pt modelId="{BC50F4B9-2B5D-4F6B-95A4-B487070B39D5}" type="pres">
      <dgm:prSet presAssocID="{DE989F02-599D-43E5-81BB-DF2C44F8D8C8}" presName="bottomArc2" presStyleLbl="parChTrans1D1" presStyleIdx="11" presStyleCnt="50"/>
      <dgm:spPr/>
      <dgm:t>
        <a:bodyPr/>
        <a:lstStyle/>
        <a:p>
          <a:endParaRPr lang="en-US"/>
        </a:p>
      </dgm:t>
    </dgm:pt>
    <dgm:pt modelId="{D968BA84-F841-44E1-B3B5-5D70E73B4371}" type="pres">
      <dgm:prSet presAssocID="{DE989F02-599D-43E5-81BB-DF2C44F8D8C8}" presName="topConnNode2" presStyleLbl="node3" presStyleIdx="0" presStyleCnt="0"/>
      <dgm:spPr/>
      <dgm:t>
        <a:bodyPr/>
        <a:lstStyle/>
        <a:p>
          <a:endParaRPr lang="en-US"/>
        </a:p>
      </dgm:t>
    </dgm:pt>
    <dgm:pt modelId="{491857F2-539D-4077-A633-AF0DE312ECB5}" type="pres">
      <dgm:prSet presAssocID="{DE989F02-599D-43E5-81BB-DF2C44F8D8C8}" presName="hierChild4" presStyleCnt="0"/>
      <dgm:spPr/>
      <dgm:t>
        <a:bodyPr/>
        <a:lstStyle/>
        <a:p>
          <a:endParaRPr lang="en-US"/>
        </a:p>
      </dgm:t>
    </dgm:pt>
    <dgm:pt modelId="{2134587C-1FEF-4F7A-8A83-2117B70D8691}" type="pres">
      <dgm:prSet presAssocID="{DE989F02-599D-43E5-81BB-DF2C44F8D8C8}" presName="hierChild5" presStyleCnt="0"/>
      <dgm:spPr/>
      <dgm:t>
        <a:bodyPr/>
        <a:lstStyle/>
        <a:p>
          <a:endParaRPr lang="en-US"/>
        </a:p>
      </dgm:t>
    </dgm:pt>
    <dgm:pt modelId="{A2CBE7A1-BD5F-479F-94D2-F2BA6A19299D}" type="pres">
      <dgm:prSet presAssocID="{80973FDF-33B8-4D10-94E3-D6DC2A929D18}" presName="Name28" presStyleLbl="parChTrans1D3" presStyleIdx="3" presStyleCnt="17"/>
      <dgm:spPr/>
      <dgm:t>
        <a:bodyPr/>
        <a:lstStyle/>
        <a:p>
          <a:endParaRPr lang="en-US"/>
        </a:p>
      </dgm:t>
    </dgm:pt>
    <dgm:pt modelId="{9D534F7F-6AAB-4CE6-BD20-66112F3F6ED4}" type="pres">
      <dgm:prSet presAssocID="{74F5A8E4-37F8-4B3B-BBE0-DEA2CD0DAD1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957EFB3-0274-4A29-8886-5B3527133E2D}" type="pres">
      <dgm:prSet presAssocID="{74F5A8E4-37F8-4B3B-BBE0-DEA2CD0DAD14}" presName="rootComposite2" presStyleCnt="0"/>
      <dgm:spPr/>
      <dgm:t>
        <a:bodyPr/>
        <a:lstStyle/>
        <a:p>
          <a:endParaRPr lang="en-US"/>
        </a:p>
      </dgm:t>
    </dgm:pt>
    <dgm:pt modelId="{F7EBF094-B13C-4FAF-8907-F6B4D33D44F5}" type="pres">
      <dgm:prSet presAssocID="{74F5A8E4-37F8-4B3B-BBE0-DEA2CD0DAD1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9077C3-E04A-415B-B388-9A714940F2E7}" type="pres">
      <dgm:prSet presAssocID="{74F5A8E4-37F8-4B3B-BBE0-DEA2CD0DAD14}" presName="topArc2" presStyleLbl="parChTrans1D1" presStyleIdx="12" presStyleCnt="50"/>
      <dgm:spPr/>
      <dgm:t>
        <a:bodyPr/>
        <a:lstStyle/>
        <a:p>
          <a:endParaRPr lang="en-US"/>
        </a:p>
      </dgm:t>
    </dgm:pt>
    <dgm:pt modelId="{41B8D6B2-81A4-4FD8-85E5-85EF91E5FB4C}" type="pres">
      <dgm:prSet presAssocID="{74F5A8E4-37F8-4B3B-BBE0-DEA2CD0DAD14}" presName="bottomArc2" presStyleLbl="parChTrans1D1" presStyleIdx="13" presStyleCnt="50"/>
      <dgm:spPr/>
      <dgm:t>
        <a:bodyPr/>
        <a:lstStyle/>
        <a:p>
          <a:endParaRPr lang="en-US"/>
        </a:p>
      </dgm:t>
    </dgm:pt>
    <dgm:pt modelId="{8EB06545-24C9-4C8A-A90E-D42D6D516AFA}" type="pres">
      <dgm:prSet presAssocID="{74F5A8E4-37F8-4B3B-BBE0-DEA2CD0DAD14}" presName="topConnNode2" presStyleLbl="node3" presStyleIdx="0" presStyleCnt="0"/>
      <dgm:spPr/>
      <dgm:t>
        <a:bodyPr/>
        <a:lstStyle/>
        <a:p>
          <a:endParaRPr lang="en-US"/>
        </a:p>
      </dgm:t>
    </dgm:pt>
    <dgm:pt modelId="{8C016E56-45C3-42AA-AAF6-C087934CFF71}" type="pres">
      <dgm:prSet presAssocID="{74F5A8E4-37F8-4B3B-BBE0-DEA2CD0DAD14}" presName="hierChild4" presStyleCnt="0"/>
      <dgm:spPr/>
      <dgm:t>
        <a:bodyPr/>
        <a:lstStyle/>
        <a:p>
          <a:endParaRPr lang="en-US"/>
        </a:p>
      </dgm:t>
    </dgm:pt>
    <dgm:pt modelId="{7DFCBFA5-417B-4274-8742-7259B0941BAF}" type="pres">
      <dgm:prSet presAssocID="{74F5A8E4-37F8-4B3B-BBE0-DEA2CD0DAD14}" presName="hierChild5" presStyleCnt="0"/>
      <dgm:spPr/>
      <dgm:t>
        <a:bodyPr/>
        <a:lstStyle/>
        <a:p>
          <a:endParaRPr lang="en-US"/>
        </a:p>
      </dgm:t>
    </dgm:pt>
    <dgm:pt modelId="{2E3A0B84-9BDD-45D3-B755-F55C7F0F251E}" type="pres">
      <dgm:prSet presAssocID="{6CB3050B-2BBC-4607-99B3-16B4FA469ECE}" presName="Name28" presStyleLbl="parChTrans1D3" presStyleIdx="4" presStyleCnt="17"/>
      <dgm:spPr/>
      <dgm:t>
        <a:bodyPr/>
        <a:lstStyle/>
        <a:p>
          <a:endParaRPr lang="en-US"/>
        </a:p>
      </dgm:t>
    </dgm:pt>
    <dgm:pt modelId="{FD5D8CDA-81F1-4E61-85F1-69897D7E98A9}" type="pres">
      <dgm:prSet presAssocID="{88C91D88-5ADB-43E4-96C1-1555FC24FAD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77382C0-8DE4-4A69-808B-9C6057476F71}" type="pres">
      <dgm:prSet presAssocID="{88C91D88-5ADB-43E4-96C1-1555FC24FADD}" presName="rootComposite2" presStyleCnt="0"/>
      <dgm:spPr/>
      <dgm:t>
        <a:bodyPr/>
        <a:lstStyle/>
        <a:p>
          <a:endParaRPr lang="en-US"/>
        </a:p>
      </dgm:t>
    </dgm:pt>
    <dgm:pt modelId="{70369745-E5EC-488D-9DCC-A1AC59FCF7AC}" type="pres">
      <dgm:prSet presAssocID="{88C91D88-5ADB-43E4-96C1-1555FC24FAD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F12214-35C5-455E-9F77-57C14F1EF8A3}" type="pres">
      <dgm:prSet presAssocID="{88C91D88-5ADB-43E4-96C1-1555FC24FADD}" presName="topArc2" presStyleLbl="parChTrans1D1" presStyleIdx="14" presStyleCnt="50"/>
      <dgm:spPr/>
      <dgm:t>
        <a:bodyPr/>
        <a:lstStyle/>
        <a:p>
          <a:endParaRPr lang="en-US"/>
        </a:p>
      </dgm:t>
    </dgm:pt>
    <dgm:pt modelId="{5CDFE986-6BD0-481C-ACF6-F76F1EB3DFF8}" type="pres">
      <dgm:prSet presAssocID="{88C91D88-5ADB-43E4-96C1-1555FC24FADD}" presName="bottomArc2" presStyleLbl="parChTrans1D1" presStyleIdx="15" presStyleCnt="50"/>
      <dgm:spPr/>
      <dgm:t>
        <a:bodyPr/>
        <a:lstStyle/>
        <a:p>
          <a:endParaRPr lang="en-US"/>
        </a:p>
      </dgm:t>
    </dgm:pt>
    <dgm:pt modelId="{57D346BD-653C-4566-BADF-141787240A18}" type="pres">
      <dgm:prSet presAssocID="{88C91D88-5ADB-43E4-96C1-1555FC24FADD}" presName="topConnNode2" presStyleLbl="node3" presStyleIdx="0" presStyleCnt="0"/>
      <dgm:spPr/>
      <dgm:t>
        <a:bodyPr/>
        <a:lstStyle/>
        <a:p>
          <a:endParaRPr lang="en-US"/>
        </a:p>
      </dgm:t>
    </dgm:pt>
    <dgm:pt modelId="{3F11FAC8-07DF-4C1C-AB6D-6F23071D351D}" type="pres">
      <dgm:prSet presAssocID="{88C91D88-5ADB-43E4-96C1-1555FC24FADD}" presName="hierChild4" presStyleCnt="0"/>
      <dgm:spPr/>
      <dgm:t>
        <a:bodyPr/>
        <a:lstStyle/>
        <a:p>
          <a:endParaRPr lang="en-US"/>
        </a:p>
      </dgm:t>
    </dgm:pt>
    <dgm:pt modelId="{B1B237F9-EEDD-491F-9FC4-4BBB3A5F12DE}" type="pres">
      <dgm:prSet presAssocID="{88C91D88-5ADB-43E4-96C1-1555FC24FADD}" presName="hierChild5" presStyleCnt="0"/>
      <dgm:spPr/>
      <dgm:t>
        <a:bodyPr/>
        <a:lstStyle/>
        <a:p>
          <a:endParaRPr lang="en-US"/>
        </a:p>
      </dgm:t>
    </dgm:pt>
    <dgm:pt modelId="{E020F221-D9FA-4711-A8B0-86FCF13F5A45}" type="pres">
      <dgm:prSet presAssocID="{56220B5C-F6AD-4B91-B1B6-58A6180E911B}" presName="Name28" presStyleLbl="parChTrans1D3" presStyleIdx="5" presStyleCnt="17"/>
      <dgm:spPr/>
    </dgm:pt>
    <dgm:pt modelId="{F7D9585E-9D65-4C4E-8D70-9CE070643BFB}" type="pres">
      <dgm:prSet presAssocID="{EEAD6848-CA25-4E4B-BF03-576E0C65C4CA}" presName="hierRoot2" presStyleCnt="0">
        <dgm:presLayoutVars>
          <dgm:hierBranch val="init"/>
        </dgm:presLayoutVars>
      </dgm:prSet>
      <dgm:spPr/>
    </dgm:pt>
    <dgm:pt modelId="{0B3EDA80-7A2B-4D79-AD85-7F57A661305A}" type="pres">
      <dgm:prSet presAssocID="{EEAD6848-CA25-4E4B-BF03-576E0C65C4CA}" presName="rootComposite2" presStyleCnt="0"/>
      <dgm:spPr/>
    </dgm:pt>
    <dgm:pt modelId="{CA4611D6-A492-4ACC-81A3-CAB7FAA2488E}" type="pres">
      <dgm:prSet presAssocID="{EEAD6848-CA25-4E4B-BF03-576E0C65C4C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86C344-CA28-4FBC-B41E-D6500B92B466}" type="pres">
      <dgm:prSet presAssocID="{EEAD6848-CA25-4E4B-BF03-576E0C65C4CA}" presName="topArc2" presStyleLbl="parChTrans1D1" presStyleIdx="16" presStyleCnt="50"/>
      <dgm:spPr/>
    </dgm:pt>
    <dgm:pt modelId="{58CCD831-B619-4069-846D-8EDFCFFFEC4E}" type="pres">
      <dgm:prSet presAssocID="{EEAD6848-CA25-4E4B-BF03-576E0C65C4CA}" presName="bottomArc2" presStyleLbl="parChTrans1D1" presStyleIdx="17" presStyleCnt="50"/>
      <dgm:spPr/>
    </dgm:pt>
    <dgm:pt modelId="{22072EFE-3ED6-45FF-AC47-56B19F7D4FAD}" type="pres">
      <dgm:prSet presAssocID="{EEAD6848-CA25-4E4B-BF03-576E0C65C4CA}" presName="topConnNode2" presStyleLbl="node3" presStyleIdx="0" presStyleCnt="0"/>
      <dgm:spPr/>
      <dgm:t>
        <a:bodyPr/>
        <a:lstStyle/>
        <a:p>
          <a:endParaRPr lang="en-US"/>
        </a:p>
      </dgm:t>
    </dgm:pt>
    <dgm:pt modelId="{11F56F24-F1C4-4E55-90A8-51A6B564FF54}" type="pres">
      <dgm:prSet presAssocID="{EEAD6848-CA25-4E4B-BF03-576E0C65C4CA}" presName="hierChild4" presStyleCnt="0"/>
      <dgm:spPr/>
    </dgm:pt>
    <dgm:pt modelId="{EC5D524C-6BB6-4476-9BE3-85D5795D470E}" type="pres">
      <dgm:prSet presAssocID="{EEAD6848-CA25-4E4B-BF03-576E0C65C4CA}" presName="hierChild5" presStyleCnt="0"/>
      <dgm:spPr/>
    </dgm:pt>
    <dgm:pt modelId="{0CE02B31-4B1B-450A-A60B-6FF21176AF9E}" type="pres">
      <dgm:prSet presAssocID="{6EBD26BA-D958-44DD-937A-4721F6543C13}" presName="hierChild5" presStyleCnt="0"/>
      <dgm:spPr/>
      <dgm:t>
        <a:bodyPr/>
        <a:lstStyle/>
        <a:p>
          <a:endParaRPr lang="en-US"/>
        </a:p>
      </dgm:t>
    </dgm:pt>
    <dgm:pt modelId="{25D78B2B-FCD9-4B12-81FB-A01FB0BF2BC3}" type="pres">
      <dgm:prSet presAssocID="{6193177A-63F1-482C-8700-40365E5AC3FC}" presName="Name28" presStyleLbl="parChTrans1D2" presStyleIdx="2" presStyleCnt="7"/>
      <dgm:spPr/>
      <dgm:t>
        <a:bodyPr/>
        <a:lstStyle/>
        <a:p>
          <a:endParaRPr lang="en-US"/>
        </a:p>
      </dgm:t>
    </dgm:pt>
    <dgm:pt modelId="{7F237A7B-FE6F-4798-8A7F-E53F33730FEF}" type="pres">
      <dgm:prSet presAssocID="{F62033E4-C06B-40A4-838B-6BFE5FD95FC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677508C-BE78-4C19-83C1-AFFE68518A6E}" type="pres">
      <dgm:prSet presAssocID="{F62033E4-C06B-40A4-838B-6BFE5FD95FCF}" presName="rootComposite2" presStyleCnt="0"/>
      <dgm:spPr/>
      <dgm:t>
        <a:bodyPr/>
        <a:lstStyle/>
        <a:p>
          <a:endParaRPr lang="en-US"/>
        </a:p>
      </dgm:t>
    </dgm:pt>
    <dgm:pt modelId="{AB4FAE84-0F10-4416-BB9D-86E059311F28}" type="pres">
      <dgm:prSet presAssocID="{F62033E4-C06B-40A4-838B-6BFE5FD95FC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DE0C33-1539-4B8D-BBD7-290C5B1885DE}" type="pres">
      <dgm:prSet presAssocID="{F62033E4-C06B-40A4-838B-6BFE5FD95FCF}" presName="topArc2" presStyleLbl="parChTrans1D1" presStyleIdx="18" presStyleCnt="50"/>
      <dgm:spPr/>
      <dgm:t>
        <a:bodyPr/>
        <a:lstStyle/>
        <a:p>
          <a:endParaRPr lang="en-US"/>
        </a:p>
      </dgm:t>
    </dgm:pt>
    <dgm:pt modelId="{EC954588-40C9-44D5-872B-92226BF8C107}" type="pres">
      <dgm:prSet presAssocID="{F62033E4-C06B-40A4-838B-6BFE5FD95FCF}" presName="bottomArc2" presStyleLbl="parChTrans1D1" presStyleIdx="19" presStyleCnt="50"/>
      <dgm:spPr/>
      <dgm:t>
        <a:bodyPr/>
        <a:lstStyle/>
        <a:p>
          <a:endParaRPr lang="en-US"/>
        </a:p>
      </dgm:t>
    </dgm:pt>
    <dgm:pt modelId="{10DE75BA-AC64-4C3C-88E4-ADFFB0310C41}" type="pres">
      <dgm:prSet presAssocID="{F62033E4-C06B-40A4-838B-6BFE5FD95FCF}" presName="topConnNode2" presStyleLbl="node2" presStyleIdx="0" presStyleCnt="0"/>
      <dgm:spPr/>
      <dgm:t>
        <a:bodyPr/>
        <a:lstStyle/>
        <a:p>
          <a:endParaRPr lang="en-US"/>
        </a:p>
      </dgm:t>
    </dgm:pt>
    <dgm:pt modelId="{B79632C2-B847-455F-B34E-F756ED051F31}" type="pres">
      <dgm:prSet presAssocID="{F62033E4-C06B-40A4-838B-6BFE5FD95FCF}" presName="hierChild4" presStyleCnt="0"/>
      <dgm:spPr/>
      <dgm:t>
        <a:bodyPr/>
        <a:lstStyle/>
        <a:p>
          <a:endParaRPr lang="en-US"/>
        </a:p>
      </dgm:t>
    </dgm:pt>
    <dgm:pt modelId="{D2542D7A-7AC5-4B77-A67A-AA9FA69B76BE}" type="pres">
      <dgm:prSet presAssocID="{97594234-3550-439B-AF6B-F5DA64329DC3}" presName="Name28" presStyleLbl="parChTrans1D3" presStyleIdx="6" presStyleCnt="17"/>
      <dgm:spPr/>
      <dgm:t>
        <a:bodyPr/>
        <a:lstStyle/>
        <a:p>
          <a:endParaRPr lang="en-US"/>
        </a:p>
      </dgm:t>
    </dgm:pt>
    <dgm:pt modelId="{E6C47294-05E1-48B3-8E93-11543250BA7D}" type="pres">
      <dgm:prSet presAssocID="{445EEFEF-E4F4-4697-A969-2AB4B082407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541D1D5-51C4-40BD-BE23-628ED29E97E2}" type="pres">
      <dgm:prSet presAssocID="{445EEFEF-E4F4-4697-A969-2AB4B0824074}" presName="rootComposite2" presStyleCnt="0"/>
      <dgm:spPr/>
      <dgm:t>
        <a:bodyPr/>
        <a:lstStyle/>
        <a:p>
          <a:endParaRPr lang="en-US"/>
        </a:p>
      </dgm:t>
    </dgm:pt>
    <dgm:pt modelId="{70B6133E-76A8-4328-9E6A-88D10ECC527A}" type="pres">
      <dgm:prSet presAssocID="{445EEFEF-E4F4-4697-A969-2AB4B082407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B5DD4E-4815-499D-AAE9-09D15A394637}" type="pres">
      <dgm:prSet presAssocID="{445EEFEF-E4F4-4697-A969-2AB4B0824074}" presName="topArc2" presStyleLbl="parChTrans1D1" presStyleIdx="20" presStyleCnt="50"/>
      <dgm:spPr/>
      <dgm:t>
        <a:bodyPr/>
        <a:lstStyle/>
        <a:p>
          <a:endParaRPr lang="en-US"/>
        </a:p>
      </dgm:t>
    </dgm:pt>
    <dgm:pt modelId="{2139DF8A-63AC-4F3C-A8A9-50FF8D3C6FF7}" type="pres">
      <dgm:prSet presAssocID="{445EEFEF-E4F4-4697-A969-2AB4B0824074}" presName="bottomArc2" presStyleLbl="parChTrans1D1" presStyleIdx="21" presStyleCnt="50"/>
      <dgm:spPr/>
      <dgm:t>
        <a:bodyPr/>
        <a:lstStyle/>
        <a:p>
          <a:endParaRPr lang="en-US"/>
        </a:p>
      </dgm:t>
    </dgm:pt>
    <dgm:pt modelId="{DA2FEC21-2DF5-4899-9BAF-6D6BD91BA3AF}" type="pres">
      <dgm:prSet presAssocID="{445EEFEF-E4F4-4697-A969-2AB4B0824074}" presName="topConnNode2" presStyleLbl="node3" presStyleIdx="0" presStyleCnt="0"/>
      <dgm:spPr/>
      <dgm:t>
        <a:bodyPr/>
        <a:lstStyle/>
        <a:p>
          <a:endParaRPr lang="en-US"/>
        </a:p>
      </dgm:t>
    </dgm:pt>
    <dgm:pt modelId="{286DD4A2-BFDB-4F90-BC30-E7AFD7910F77}" type="pres">
      <dgm:prSet presAssocID="{445EEFEF-E4F4-4697-A969-2AB4B0824074}" presName="hierChild4" presStyleCnt="0"/>
      <dgm:spPr/>
      <dgm:t>
        <a:bodyPr/>
        <a:lstStyle/>
        <a:p>
          <a:endParaRPr lang="en-US"/>
        </a:p>
      </dgm:t>
    </dgm:pt>
    <dgm:pt modelId="{C02024E9-2110-4ED3-83EC-FB5221494A90}" type="pres">
      <dgm:prSet presAssocID="{445EEFEF-E4F4-4697-A969-2AB4B0824074}" presName="hierChild5" presStyleCnt="0"/>
      <dgm:spPr/>
      <dgm:t>
        <a:bodyPr/>
        <a:lstStyle/>
        <a:p>
          <a:endParaRPr lang="en-US"/>
        </a:p>
      </dgm:t>
    </dgm:pt>
    <dgm:pt modelId="{AC22DCC7-B65C-4F1C-8B9E-6A22F8654FB3}" type="pres">
      <dgm:prSet presAssocID="{184935CB-F454-4A76-B40B-8B3FE24F1938}" presName="Name28" presStyleLbl="parChTrans1D3" presStyleIdx="7" presStyleCnt="17"/>
      <dgm:spPr/>
      <dgm:t>
        <a:bodyPr/>
        <a:lstStyle/>
        <a:p>
          <a:endParaRPr lang="en-US"/>
        </a:p>
      </dgm:t>
    </dgm:pt>
    <dgm:pt modelId="{B8C65DF5-E79C-414A-A757-2A009E37CEC6}" type="pres">
      <dgm:prSet presAssocID="{6B0E59AA-AB25-4FE7-ACD6-3C7453E4424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8A682AF-86A5-49DE-A9F8-F3BC002B764A}" type="pres">
      <dgm:prSet presAssocID="{6B0E59AA-AB25-4FE7-ACD6-3C7453E44248}" presName="rootComposite2" presStyleCnt="0"/>
      <dgm:spPr/>
      <dgm:t>
        <a:bodyPr/>
        <a:lstStyle/>
        <a:p>
          <a:endParaRPr lang="en-US"/>
        </a:p>
      </dgm:t>
    </dgm:pt>
    <dgm:pt modelId="{2BD29976-9BB3-4A0F-B977-FA463E9220A5}" type="pres">
      <dgm:prSet presAssocID="{6B0E59AA-AB25-4FE7-ACD6-3C7453E4424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095DBC-E55F-4E8F-B81F-350EFB0FA7C8}" type="pres">
      <dgm:prSet presAssocID="{6B0E59AA-AB25-4FE7-ACD6-3C7453E44248}" presName="topArc2" presStyleLbl="parChTrans1D1" presStyleIdx="22" presStyleCnt="50"/>
      <dgm:spPr/>
      <dgm:t>
        <a:bodyPr/>
        <a:lstStyle/>
        <a:p>
          <a:endParaRPr lang="en-US"/>
        </a:p>
      </dgm:t>
    </dgm:pt>
    <dgm:pt modelId="{78F84CF4-C9CB-4F92-A074-A42BADEC3BA8}" type="pres">
      <dgm:prSet presAssocID="{6B0E59AA-AB25-4FE7-ACD6-3C7453E44248}" presName="bottomArc2" presStyleLbl="parChTrans1D1" presStyleIdx="23" presStyleCnt="50"/>
      <dgm:spPr/>
      <dgm:t>
        <a:bodyPr/>
        <a:lstStyle/>
        <a:p>
          <a:endParaRPr lang="en-US"/>
        </a:p>
      </dgm:t>
    </dgm:pt>
    <dgm:pt modelId="{9C3405CA-CD9A-4B6A-A5EA-293B34FC036A}" type="pres">
      <dgm:prSet presAssocID="{6B0E59AA-AB25-4FE7-ACD6-3C7453E44248}" presName="topConnNode2" presStyleLbl="node3" presStyleIdx="0" presStyleCnt="0"/>
      <dgm:spPr/>
      <dgm:t>
        <a:bodyPr/>
        <a:lstStyle/>
        <a:p>
          <a:endParaRPr lang="en-US"/>
        </a:p>
      </dgm:t>
    </dgm:pt>
    <dgm:pt modelId="{790BEEEC-A79F-4DCD-8BE8-FDF083782A56}" type="pres">
      <dgm:prSet presAssocID="{6B0E59AA-AB25-4FE7-ACD6-3C7453E44248}" presName="hierChild4" presStyleCnt="0"/>
      <dgm:spPr/>
      <dgm:t>
        <a:bodyPr/>
        <a:lstStyle/>
        <a:p>
          <a:endParaRPr lang="en-US"/>
        </a:p>
      </dgm:t>
    </dgm:pt>
    <dgm:pt modelId="{34A383FE-64CF-4E4D-86F7-3AA5230244E4}" type="pres">
      <dgm:prSet presAssocID="{6B0E59AA-AB25-4FE7-ACD6-3C7453E44248}" presName="hierChild5" presStyleCnt="0"/>
      <dgm:spPr/>
      <dgm:t>
        <a:bodyPr/>
        <a:lstStyle/>
        <a:p>
          <a:endParaRPr lang="en-US"/>
        </a:p>
      </dgm:t>
    </dgm:pt>
    <dgm:pt modelId="{37B4A4C9-2BD4-40BF-BE4C-10D05CD78ADF}" type="pres">
      <dgm:prSet presAssocID="{13A5CF1D-F6AD-4545-B806-464A449270F4}" presName="Name28" presStyleLbl="parChTrans1D3" presStyleIdx="8" presStyleCnt="17"/>
      <dgm:spPr/>
      <dgm:t>
        <a:bodyPr/>
        <a:lstStyle/>
        <a:p>
          <a:endParaRPr lang="en-US"/>
        </a:p>
      </dgm:t>
    </dgm:pt>
    <dgm:pt modelId="{446B81F1-FB2C-41F2-A295-35A9BC45BB0E}" type="pres">
      <dgm:prSet presAssocID="{2704FF7D-0DCB-47CA-825F-563BB78EDDC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28B2405-35A8-4741-BC69-8C580FA1A27C}" type="pres">
      <dgm:prSet presAssocID="{2704FF7D-0DCB-47CA-825F-563BB78EDDC5}" presName="rootComposite2" presStyleCnt="0"/>
      <dgm:spPr/>
      <dgm:t>
        <a:bodyPr/>
        <a:lstStyle/>
        <a:p>
          <a:endParaRPr lang="en-US"/>
        </a:p>
      </dgm:t>
    </dgm:pt>
    <dgm:pt modelId="{A2CB8B35-4AB1-426D-AE2B-89F9650BA0DB}" type="pres">
      <dgm:prSet presAssocID="{2704FF7D-0DCB-47CA-825F-563BB78EDDC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6649F-1EAD-4214-BB58-6526BDD2372E}" type="pres">
      <dgm:prSet presAssocID="{2704FF7D-0DCB-47CA-825F-563BB78EDDC5}" presName="topArc2" presStyleLbl="parChTrans1D1" presStyleIdx="24" presStyleCnt="50"/>
      <dgm:spPr/>
      <dgm:t>
        <a:bodyPr/>
        <a:lstStyle/>
        <a:p>
          <a:endParaRPr lang="en-US"/>
        </a:p>
      </dgm:t>
    </dgm:pt>
    <dgm:pt modelId="{858CF12E-41D4-4340-A71C-AA62798B3DE7}" type="pres">
      <dgm:prSet presAssocID="{2704FF7D-0DCB-47CA-825F-563BB78EDDC5}" presName="bottomArc2" presStyleLbl="parChTrans1D1" presStyleIdx="25" presStyleCnt="50"/>
      <dgm:spPr/>
      <dgm:t>
        <a:bodyPr/>
        <a:lstStyle/>
        <a:p>
          <a:endParaRPr lang="en-US"/>
        </a:p>
      </dgm:t>
    </dgm:pt>
    <dgm:pt modelId="{C522A5B3-976C-451B-9039-B039DFA3B3D4}" type="pres">
      <dgm:prSet presAssocID="{2704FF7D-0DCB-47CA-825F-563BB78EDDC5}" presName="topConnNode2" presStyleLbl="node3" presStyleIdx="0" presStyleCnt="0"/>
      <dgm:spPr/>
      <dgm:t>
        <a:bodyPr/>
        <a:lstStyle/>
        <a:p>
          <a:endParaRPr lang="en-US"/>
        </a:p>
      </dgm:t>
    </dgm:pt>
    <dgm:pt modelId="{A59C6F28-56BF-469A-BB58-0B8C4C8B96C6}" type="pres">
      <dgm:prSet presAssocID="{2704FF7D-0DCB-47CA-825F-563BB78EDDC5}" presName="hierChild4" presStyleCnt="0"/>
      <dgm:spPr/>
      <dgm:t>
        <a:bodyPr/>
        <a:lstStyle/>
        <a:p>
          <a:endParaRPr lang="en-US"/>
        </a:p>
      </dgm:t>
    </dgm:pt>
    <dgm:pt modelId="{6493722B-F4E9-4DDC-AB99-ABDE99056FE1}" type="pres">
      <dgm:prSet presAssocID="{2704FF7D-0DCB-47CA-825F-563BB78EDDC5}" presName="hierChild5" presStyleCnt="0"/>
      <dgm:spPr/>
      <dgm:t>
        <a:bodyPr/>
        <a:lstStyle/>
        <a:p>
          <a:endParaRPr lang="en-US"/>
        </a:p>
      </dgm:t>
    </dgm:pt>
    <dgm:pt modelId="{3AB8364F-3A74-4C48-A4BF-1932A69A1712}" type="pres">
      <dgm:prSet presAssocID="{F62033E4-C06B-40A4-838B-6BFE5FD95FCF}" presName="hierChild5" presStyleCnt="0"/>
      <dgm:spPr/>
      <dgm:t>
        <a:bodyPr/>
        <a:lstStyle/>
        <a:p>
          <a:endParaRPr lang="en-US"/>
        </a:p>
      </dgm:t>
    </dgm:pt>
    <dgm:pt modelId="{18D498F0-97FF-440E-9876-A35504D4AB04}" type="pres">
      <dgm:prSet presAssocID="{1FCC4CBE-9792-422F-9448-C2D70A5943C5}" presName="Name28" presStyleLbl="parChTrans1D2" presStyleIdx="3" presStyleCnt="7"/>
      <dgm:spPr/>
      <dgm:t>
        <a:bodyPr/>
        <a:lstStyle/>
        <a:p>
          <a:endParaRPr lang="en-US"/>
        </a:p>
      </dgm:t>
    </dgm:pt>
    <dgm:pt modelId="{6460B439-ADB8-43E5-B7AE-5FDD3E2BF119}" type="pres">
      <dgm:prSet presAssocID="{0D91FD8A-50E2-42EF-A1C4-5BB3EB02244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B8EBE93-29CE-42E2-99DB-C397F5DAB3E6}" type="pres">
      <dgm:prSet presAssocID="{0D91FD8A-50E2-42EF-A1C4-5BB3EB022449}" presName="rootComposite2" presStyleCnt="0"/>
      <dgm:spPr/>
      <dgm:t>
        <a:bodyPr/>
        <a:lstStyle/>
        <a:p>
          <a:endParaRPr lang="en-US"/>
        </a:p>
      </dgm:t>
    </dgm:pt>
    <dgm:pt modelId="{C05659B9-9C5F-484A-BC1C-4C7BCCE7A16A}" type="pres">
      <dgm:prSet presAssocID="{0D91FD8A-50E2-42EF-A1C4-5BB3EB022449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6FC59F-2DDC-4083-B8A2-165464525B1F}" type="pres">
      <dgm:prSet presAssocID="{0D91FD8A-50E2-42EF-A1C4-5BB3EB022449}" presName="topArc2" presStyleLbl="parChTrans1D1" presStyleIdx="26" presStyleCnt="50"/>
      <dgm:spPr/>
      <dgm:t>
        <a:bodyPr/>
        <a:lstStyle/>
        <a:p>
          <a:endParaRPr lang="en-US"/>
        </a:p>
      </dgm:t>
    </dgm:pt>
    <dgm:pt modelId="{F6B650B5-CE9A-4925-9280-152B6A4A823E}" type="pres">
      <dgm:prSet presAssocID="{0D91FD8A-50E2-42EF-A1C4-5BB3EB022449}" presName="bottomArc2" presStyleLbl="parChTrans1D1" presStyleIdx="27" presStyleCnt="50"/>
      <dgm:spPr/>
      <dgm:t>
        <a:bodyPr/>
        <a:lstStyle/>
        <a:p>
          <a:endParaRPr lang="en-US"/>
        </a:p>
      </dgm:t>
    </dgm:pt>
    <dgm:pt modelId="{39427D7D-4010-4046-9F2F-DAA03C53925E}" type="pres">
      <dgm:prSet presAssocID="{0D91FD8A-50E2-42EF-A1C4-5BB3EB022449}" presName="topConnNode2" presStyleLbl="node2" presStyleIdx="0" presStyleCnt="0"/>
      <dgm:spPr/>
      <dgm:t>
        <a:bodyPr/>
        <a:lstStyle/>
        <a:p>
          <a:endParaRPr lang="en-US"/>
        </a:p>
      </dgm:t>
    </dgm:pt>
    <dgm:pt modelId="{CE1AD7B8-3E38-457E-8D8C-50AB11F3A62F}" type="pres">
      <dgm:prSet presAssocID="{0D91FD8A-50E2-42EF-A1C4-5BB3EB022449}" presName="hierChild4" presStyleCnt="0"/>
      <dgm:spPr/>
      <dgm:t>
        <a:bodyPr/>
        <a:lstStyle/>
        <a:p>
          <a:endParaRPr lang="en-US"/>
        </a:p>
      </dgm:t>
    </dgm:pt>
    <dgm:pt modelId="{E2F65328-666E-4CEE-8BE4-C6C7550D1DD9}" type="pres">
      <dgm:prSet presAssocID="{7A413582-E944-4153-8D7A-A7F7BE6DDFFB}" presName="Name28" presStyleLbl="parChTrans1D3" presStyleIdx="9" presStyleCnt="17"/>
      <dgm:spPr/>
      <dgm:t>
        <a:bodyPr/>
        <a:lstStyle/>
        <a:p>
          <a:endParaRPr lang="en-US"/>
        </a:p>
      </dgm:t>
    </dgm:pt>
    <dgm:pt modelId="{05FE4F9F-4478-4DF6-9F35-EEED707D3807}" type="pres">
      <dgm:prSet presAssocID="{EEBAF7C3-AF7E-4FFA-9700-6220660B50A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9B39207-3738-4ACA-84F5-26C586F8F218}" type="pres">
      <dgm:prSet presAssocID="{EEBAF7C3-AF7E-4FFA-9700-6220660B50AC}" presName="rootComposite2" presStyleCnt="0"/>
      <dgm:spPr/>
      <dgm:t>
        <a:bodyPr/>
        <a:lstStyle/>
        <a:p>
          <a:endParaRPr lang="en-US"/>
        </a:p>
      </dgm:t>
    </dgm:pt>
    <dgm:pt modelId="{A40E0C31-1DFD-4057-9A07-9A361793AC81}" type="pres">
      <dgm:prSet presAssocID="{EEBAF7C3-AF7E-4FFA-9700-6220660B50A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C6C5FF-542A-489F-A447-B3D0C696C0FA}" type="pres">
      <dgm:prSet presAssocID="{EEBAF7C3-AF7E-4FFA-9700-6220660B50AC}" presName="topArc2" presStyleLbl="parChTrans1D1" presStyleIdx="28" presStyleCnt="50"/>
      <dgm:spPr/>
      <dgm:t>
        <a:bodyPr/>
        <a:lstStyle/>
        <a:p>
          <a:endParaRPr lang="en-US"/>
        </a:p>
      </dgm:t>
    </dgm:pt>
    <dgm:pt modelId="{C47FA476-8AF0-4B57-BECE-5A31C981BC51}" type="pres">
      <dgm:prSet presAssocID="{EEBAF7C3-AF7E-4FFA-9700-6220660B50AC}" presName="bottomArc2" presStyleLbl="parChTrans1D1" presStyleIdx="29" presStyleCnt="50"/>
      <dgm:spPr/>
      <dgm:t>
        <a:bodyPr/>
        <a:lstStyle/>
        <a:p>
          <a:endParaRPr lang="en-US"/>
        </a:p>
      </dgm:t>
    </dgm:pt>
    <dgm:pt modelId="{802CB397-58C9-4EB3-B054-369C331849FC}" type="pres">
      <dgm:prSet presAssocID="{EEBAF7C3-AF7E-4FFA-9700-6220660B50AC}" presName="topConnNode2" presStyleLbl="node3" presStyleIdx="0" presStyleCnt="0"/>
      <dgm:spPr/>
      <dgm:t>
        <a:bodyPr/>
        <a:lstStyle/>
        <a:p>
          <a:endParaRPr lang="en-US"/>
        </a:p>
      </dgm:t>
    </dgm:pt>
    <dgm:pt modelId="{B87FFB6F-66BC-4923-A2EA-F1F732CBC68D}" type="pres">
      <dgm:prSet presAssocID="{EEBAF7C3-AF7E-4FFA-9700-6220660B50AC}" presName="hierChild4" presStyleCnt="0"/>
      <dgm:spPr/>
      <dgm:t>
        <a:bodyPr/>
        <a:lstStyle/>
        <a:p>
          <a:endParaRPr lang="en-US"/>
        </a:p>
      </dgm:t>
    </dgm:pt>
    <dgm:pt modelId="{7A987216-87F1-4D0A-8344-B4F6E0710CF9}" type="pres">
      <dgm:prSet presAssocID="{EEBAF7C3-AF7E-4FFA-9700-6220660B50AC}" presName="hierChild5" presStyleCnt="0"/>
      <dgm:spPr/>
      <dgm:t>
        <a:bodyPr/>
        <a:lstStyle/>
        <a:p>
          <a:endParaRPr lang="en-US"/>
        </a:p>
      </dgm:t>
    </dgm:pt>
    <dgm:pt modelId="{3AD57A3A-4424-423F-A0EA-035E94ADF368}" type="pres">
      <dgm:prSet presAssocID="{27BE350C-12A3-42E6-BA36-7F219F6F8E28}" presName="Name28" presStyleLbl="parChTrans1D3" presStyleIdx="10" presStyleCnt="17"/>
      <dgm:spPr/>
      <dgm:t>
        <a:bodyPr/>
        <a:lstStyle/>
        <a:p>
          <a:endParaRPr lang="en-US"/>
        </a:p>
      </dgm:t>
    </dgm:pt>
    <dgm:pt modelId="{9021F0EB-90F3-4981-A7D3-769C759289DF}" type="pres">
      <dgm:prSet presAssocID="{3ACEC4E0-734E-4D1A-86B8-726D443A70A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023A8AE-6F62-4AB8-B25E-C2A50B838650}" type="pres">
      <dgm:prSet presAssocID="{3ACEC4E0-734E-4D1A-86B8-726D443A70A5}" presName="rootComposite2" presStyleCnt="0"/>
      <dgm:spPr/>
      <dgm:t>
        <a:bodyPr/>
        <a:lstStyle/>
        <a:p>
          <a:endParaRPr lang="en-US"/>
        </a:p>
      </dgm:t>
    </dgm:pt>
    <dgm:pt modelId="{9E810B28-E303-4AB3-AF3F-22B1028B34F1}" type="pres">
      <dgm:prSet presAssocID="{3ACEC4E0-734E-4D1A-86B8-726D443A70A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CA8DBE-C9EE-42D8-AE30-98A5A7C7A5F4}" type="pres">
      <dgm:prSet presAssocID="{3ACEC4E0-734E-4D1A-86B8-726D443A70A5}" presName="topArc2" presStyleLbl="parChTrans1D1" presStyleIdx="30" presStyleCnt="50"/>
      <dgm:spPr/>
      <dgm:t>
        <a:bodyPr/>
        <a:lstStyle/>
        <a:p>
          <a:endParaRPr lang="en-US"/>
        </a:p>
      </dgm:t>
    </dgm:pt>
    <dgm:pt modelId="{848F4FF9-4B56-4722-8CB3-8B3B25B27A04}" type="pres">
      <dgm:prSet presAssocID="{3ACEC4E0-734E-4D1A-86B8-726D443A70A5}" presName="bottomArc2" presStyleLbl="parChTrans1D1" presStyleIdx="31" presStyleCnt="50"/>
      <dgm:spPr/>
      <dgm:t>
        <a:bodyPr/>
        <a:lstStyle/>
        <a:p>
          <a:endParaRPr lang="en-US"/>
        </a:p>
      </dgm:t>
    </dgm:pt>
    <dgm:pt modelId="{041B94D9-C93A-4356-93FA-48DDFED4C398}" type="pres">
      <dgm:prSet presAssocID="{3ACEC4E0-734E-4D1A-86B8-726D443A70A5}" presName="topConnNode2" presStyleLbl="node3" presStyleIdx="0" presStyleCnt="0"/>
      <dgm:spPr/>
      <dgm:t>
        <a:bodyPr/>
        <a:lstStyle/>
        <a:p>
          <a:endParaRPr lang="en-US"/>
        </a:p>
      </dgm:t>
    </dgm:pt>
    <dgm:pt modelId="{6A3CAD88-8B13-47E0-B4B9-CF148701C38E}" type="pres">
      <dgm:prSet presAssocID="{3ACEC4E0-734E-4D1A-86B8-726D443A70A5}" presName="hierChild4" presStyleCnt="0"/>
      <dgm:spPr/>
      <dgm:t>
        <a:bodyPr/>
        <a:lstStyle/>
        <a:p>
          <a:endParaRPr lang="en-US"/>
        </a:p>
      </dgm:t>
    </dgm:pt>
    <dgm:pt modelId="{6F946129-E2B8-4DCA-932D-D5D0500A7598}" type="pres">
      <dgm:prSet presAssocID="{3ACEC4E0-734E-4D1A-86B8-726D443A70A5}" presName="hierChild5" presStyleCnt="0"/>
      <dgm:spPr/>
      <dgm:t>
        <a:bodyPr/>
        <a:lstStyle/>
        <a:p>
          <a:endParaRPr lang="en-US"/>
        </a:p>
      </dgm:t>
    </dgm:pt>
    <dgm:pt modelId="{779DAB98-7B49-4758-82DD-7A17C8D31770}" type="pres">
      <dgm:prSet presAssocID="{0D91FD8A-50E2-42EF-A1C4-5BB3EB022449}" presName="hierChild5" presStyleCnt="0"/>
      <dgm:spPr/>
      <dgm:t>
        <a:bodyPr/>
        <a:lstStyle/>
        <a:p>
          <a:endParaRPr lang="en-US"/>
        </a:p>
      </dgm:t>
    </dgm:pt>
    <dgm:pt modelId="{C28DBE22-5BE7-42E5-AB0F-71F345E7FF35}" type="pres">
      <dgm:prSet presAssocID="{C0E04D1F-3E00-4034-AF6C-21D17AD203A3}" presName="Name28" presStyleLbl="parChTrans1D2" presStyleIdx="4" presStyleCnt="7"/>
      <dgm:spPr/>
      <dgm:t>
        <a:bodyPr/>
        <a:lstStyle/>
        <a:p>
          <a:endParaRPr lang="en-US"/>
        </a:p>
      </dgm:t>
    </dgm:pt>
    <dgm:pt modelId="{3E874E18-AE3F-4178-8D4A-648B19C8F576}" type="pres">
      <dgm:prSet presAssocID="{3C6530F1-EC84-4867-AEC8-361327131A9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76BDA5C-1616-4A79-8207-F3E2396BA0B0}" type="pres">
      <dgm:prSet presAssocID="{3C6530F1-EC84-4867-AEC8-361327131A93}" presName="rootComposite2" presStyleCnt="0"/>
      <dgm:spPr/>
      <dgm:t>
        <a:bodyPr/>
        <a:lstStyle/>
        <a:p>
          <a:endParaRPr lang="en-US"/>
        </a:p>
      </dgm:t>
    </dgm:pt>
    <dgm:pt modelId="{7439B956-3333-4708-B370-E436F970925B}" type="pres">
      <dgm:prSet presAssocID="{3C6530F1-EC84-4867-AEC8-361327131A93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E33A90-8CE9-4854-B65E-2BDB5BE6476C}" type="pres">
      <dgm:prSet presAssocID="{3C6530F1-EC84-4867-AEC8-361327131A93}" presName="topArc2" presStyleLbl="parChTrans1D1" presStyleIdx="32" presStyleCnt="50"/>
      <dgm:spPr/>
      <dgm:t>
        <a:bodyPr/>
        <a:lstStyle/>
        <a:p>
          <a:endParaRPr lang="en-US"/>
        </a:p>
      </dgm:t>
    </dgm:pt>
    <dgm:pt modelId="{B57AE35D-DD04-4A99-A35D-789652A9D686}" type="pres">
      <dgm:prSet presAssocID="{3C6530F1-EC84-4867-AEC8-361327131A93}" presName="bottomArc2" presStyleLbl="parChTrans1D1" presStyleIdx="33" presStyleCnt="50"/>
      <dgm:spPr/>
      <dgm:t>
        <a:bodyPr/>
        <a:lstStyle/>
        <a:p>
          <a:endParaRPr lang="en-US"/>
        </a:p>
      </dgm:t>
    </dgm:pt>
    <dgm:pt modelId="{FE1B8CA7-399B-4680-8F00-DA39DA09F9AA}" type="pres">
      <dgm:prSet presAssocID="{3C6530F1-EC84-4867-AEC8-361327131A93}" presName="topConnNode2" presStyleLbl="node2" presStyleIdx="0" presStyleCnt="0"/>
      <dgm:spPr/>
      <dgm:t>
        <a:bodyPr/>
        <a:lstStyle/>
        <a:p>
          <a:endParaRPr lang="en-US"/>
        </a:p>
      </dgm:t>
    </dgm:pt>
    <dgm:pt modelId="{AB290DAD-7AAF-440D-86E4-4316267EC1F8}" type="pres">
      <dgm:prSet presAssocID="{3C6530F1-EC84-4867-AEC8-361327131A93}" presName="hierChild4" presStyleCnt="0"/>
      <dgm:spPr/>
      <dgm:t>
        <a:bodyPr/>
        <a:lstStyle/>
        <a:p>
          <a:endParaRPr lang="en-US"/>
        </a:p>
      </dgm:t>
    </dgm:pt>
    <dgm:pt modelId="{9CE31BEE-5D74-4B5E-9545-8191C0181ACC}" type="pres">
      <dgm:prSet presAssocID="{3BDC7A2E-E048-4697-89BF-669BD1015132}" presName="Name28" presStyleLbl="parChTrans1D3" presStyleIdx="11" presStyleCnt="17"/>
      <dgm:spPr/>
      <dgm:t>
        <a:bodyPr/>
        <a:lstStyle/>
        <a:p>
          <a:endParaRPr lang="en-US"/>
        </a:p>
      </dgm:t>
    </dgm:pt>
    <dgm:pt modelId="{87D2E47E-EE24-47F8-AE8D-C6654FE8D0DA}" type="pres">
      <dgm:prSet presAssocID="{224B5A99-1D02-4DFE-AD04-682CC9387C3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046A26C-F9D7-43F4-948E-5222B2F9FC23}" type="pres">
      <dgm:prSet presAssocID="{224B5A99-1D02-4DFE-AD04-682CC9387C3B}" presName="rootComposite2" presStyleCnt="0"/>
      <dgm:spPr/>
      <dgm:t>
        <a:bodyPr/>
        <a:lstStyle/>
        <a:p>
          <a:endParaRPr lang="en-US"/>
        </a:p>
      </dgm:t>
    </dgm:pt>
    <dgm:pt modelId="{25BE7D7D-1989-4438-B41A-0B47501A3F12}" type="pres">
      <dgm:prSet presAssocID="{224B5A99-1D02-4DFE-AD04-682CC9387C3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CA1CEC-A825-487A-B560-DF6B74359493}" type="pres">
      <dgm:prSet presAssocID="{224B5A99-1D02-4DFE-AD04-682CC9387C3B}" presName="topArc2" presStyleLbl="parChTrans1D1" presStyleIdx="34" presStyleCnt="50"/>
      <dgm:spPr/>
      <dgm:t>
        <a:bodyPr/>
        <a:lstStyle/>
        <a:p>
          <a:endParaRPr lang="en-US"/>
        </a:p>
      </dgm:t>
    </dgm:pt>
    <dgm:pt modelId="{0839EC05-954B-4AEA-9ABE-102198308839}" type="pres">
      <dgm:prSet presAssocID="{224B5A99-1D02-4DFE-AD04-682CC9387C3B}" presName="bottomArc2" presStyleLbl="parChTrans1D1" presStyleIdx="35" presStyleCnt="50"/>
      <dgm:spPr/>
      <dgm:t>
        <a:bodyPr/>
        <a:lstStyle/>
        <a:p>
          <a:endParaRPr lang="en-US"/>
        </a:p>
      </dgm:t>
    </dgm:pt>
    <dgm:pt modelId="{559A8CF0-A173-4DA6-8A36-AA883E947C74}" type="pres">
      <dgm:prSet presAssocID="{224B5A99-1D02-4DFE-AD04-682CC9387C3B}" presName="topConnNode2" presStyleLbl="node3" presStyleIdx="0" presStyleCnt="0"/>
      <dgm:spPr/>
      <dgm:t>
        <a:bodyPr/>
        <a:lstStyle/>
        <a:p>
          <a:endParaRPr lang="en-US"/>
        </a:p>
      </dgm:t>
    </dgm:pt>
    <dgm:pt modelId="{F95952D5-FA8E-41BF-93B8-3F0A381D09C9}" type="pres">
      <dgm:prSet presAssocID="{224B5A99-1D02-4DFE-AD04-682CC9387C3B}" presName="hierChild4" presStyleCnt="0"/>
      <dgm:spPr/>
      <dgm:t>
        <a:bodyPr/>
        <a:lstStyle/>
        <a:p>
          <a:endParaRPr lang="en-US"/>
        </a:p>
      </dgm:t>
    </dgm:pt>
    <dgm:pt modelId="{B4404B47-7362-4E36-B1DF-3E79E2FD39CE}" type="pres">
      <dgm:prSet presAssocID="{224B5A99-1D02-4DFE-AD04-682CC9387C3B}" presName="hierChild5" presStyleCnt="0"/>
      <dgm:spPr/>
      <dgm:t>
        <a:bodyPr/>
        <a:lstStyle/>
        <a:p>
          <a:endParaRPr lang="en-US"/>
        </a:p>
      </dgm:t>
    </dgm:pt>
    <dgm:pt modelId="{91CF55B0-DDB4-42C0-BD8F-67EB7AEEC373}" type="pres">
      <dgm:prSet presAssocID="{DC8FEF5D-062C-40E9-9560-7FD903D2470F}" presName="Name28" presStyleLbl="parChTrans1D3" presStyleIdx="12" presStyleCnt="17"/>
      <dgm:spPr/>
      <dgm:t>
        <a:bodyPr/>
        <a:lstStyle/>
        <a:p>
          <a:endParaRPr lang="en-US"/>
        </a:p>
      </dgm:t>
    </dgm:pt>
    <dgm:pt modelId="{D49E099D-C3B6-462E-800F-7250D7EA39AB}" type="pres">
      <dgm:prSet presAssocID="{7F6FDE6D-BD2C-49AF-B7CD-0AC253D2D9B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4FF091A-A58B-42BD-A432-8F320933E486}" type="pres">
      <dgm:prSet presAssocID="{7F6FDE6D-BD2C-49AF-B7CD-0AC253D2D9B7}" presName="rootComposite2" presStyleCnt="0"/>
      <dgm:spPr/>
      <dgm:t>
        <a:bodyPr/>
        <a:lstStyle/>
        <a:p>
          <a:endParaRPr lang="en-US"/>
        </a:p>
      </dgm:t>
    </dgm:pt>
    <dgm:pt modelId="{D0DEACFD-8895-4677-B217-894A78E03C96}" type="pres">
      <dgm:prSet presAssocID="{7F6FDE6D-BD2C-49AF-B7CD-0AC253D2D9B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949CE7-3E2E-4D21-AD82-C0C6F0AB4CAE}" type="pres">
      <dgm:prSet presAssocID="{7F6FDE6D-BD2C-49AF-B7CD-0AC253D2D9B7}" presName="topArc2" presStyleLbl="parChTrans1D1" presStyleIdx="36" presStyleCnt="50"/>
      <dgm:spPr/>
      <dgm:t>
        <a:bodyPr/>
        <a:lstStyle/>
        <a:p>
          <a:endParaRPr lang="en-US"/>
        </a:p>
      </dgm:t>
    </dgm:pt>
    <dgm:pt modelId="{83676975-83D2-406D-B716-9906101820F3}" type="pres">
      <dgm:prSet presAssocID="{7F6FDE6D-BD2C-49AF-B7CD-0AC253D2D9B7}" presName="bottomArc2" presStyleLbl="parChTrans1D1" presStyleIdx="37" presStyleCnt="50"/>
      <dgm:spPr/>
      <dgm:t>
        <a:bodyPr/>
        <a:lstStyle/>
        <a:p>
          <a:endParaRPr lang="en-US"/>
        </a:p>
      </dgm:t>
    </dgm:pt>
    <dgm:pt modelId="{141D7632-96E6-4F6E-BFA8-E1CE094157C8}" type="pres">
      <dgm:prSet presAssocID="{7F6FDE6D-BD2C-49AF-B7CD-0AC253D2D9B7}" presName="topConnNode2" presStyleLbl="node3" presStyleIdx="0" presStyleCnt="0"/>
      <dgm:spPr/>
      <dgm:t>
        <a:bodyPr/>
        <a:lstStyle/>
        <a:p>
          <a:endParaRPr lang="en-US"/>
        </a:p>
      </dgm:t>
    </dgm:pt>
    <dgm:pt modelId="{47491385-C989-40B2-B16A-4D8BF0AD69D0}" type="pres">
      <dgm:prSet presAssocID="{7F6FDE6D-BD2C-49AF-B7CD-0AC253D2D9B7}" presName="hierChild4" presStyleCnt="0"/>
      <dgm:spPr/>
      <dgm:t>
        <a:bodyPr/>
        <a:lstStyle/>
        <a:p>
          <a:endParaRPr lang="en-US"/>
        </a:p>
      </dgm:t>
    </dgm:pt>
    <dgm:pt modelId="{FE516305-D5D3-429A-9A7F-AD9ECFC86161}" type="pres">
      <dgm:prSet presAssocID="{7F6FDE6D-BD2C-49AF-B7CD-0AC253D2D9B7}" presName="hierChild5" presStyleCnt="0"/>
      <dgm:spPr/>
      <dgm:t>
        <a:bodyPr/>
        <a:lstStyle/>
        <a:p>
          <a:endParaRPr lang="en-US"/>
        </a:p>
      </dgm:t>
    </dgm:pt>
    <dgm:pt modelId="{3D60407F-9C29-4DAA-9A52-230A813CD94D}" type="pres">
      <dgm:prSet presAssocID="{4CFE1D9B-489B-4B7E-A2C5-AEA95C5788EC}" presName="Name28" presStyleLbl="parChTrans1D3" presStyleIdx="13" presStyleCnt="17"/>
      <dgm:spPr/>
    </dgm:pt>
    <dgm:pt modelId="{85716E1D-4ABA-41E4-8F38-A46D11666BD5}" type="pres">
      <dgm:prSet presAssocID="{7B96E2CE-3071-4261-8199-9FF8042D2EF1}" presName="hierRoot2" presStyleCnt="0">
        <dgm:presLayoutVars>
          <dgm:hierBranch val="init"/>
        </dgm:presLayoutVars>
      </dgm:prSet>
      <dgm:spPr/>
    </dgm:pt>
    <dgm:pt modelId="{2630A79C-066E-4846-A47D-1A29A3BA0841}" type="pres">
      <dgm:prSet presAssocID="{7B96E2CE-3071-4261-8199-9FF8042D2EF1}" presName="rootComposite2" presStyleCnt="0"/>
      <dgm:spPr/>
    </dgm:pt>
    <dgm:pt modelId="{3A041A1D-B6E9-44F0-BBFF-1DF3A3D2ED30}" type="pres">
      <dgm:prSet presAssocID="{7B96E2CE-3071-4261-8199-9FF8042D2EF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95BDE6-9BCA-4C6B-AA21-B87614DADC0A}" type="pres">
      <dgm:prSet presAssocID="{7B96E2CE-3071-4261-8199-9FF8042D2EF1}" presName="topArc2" presStyleLbl="parChTrans1D1" presStyleIdx="38" presStyleCnt="50"/>
      <dgm:spPr/>
    </dgm:pt>
    <dgm:pt modelId="{A41F8203-4F35-44E5-A084-BBF1DA463751}" type="pres">
      <dgm:prSet presAssocID="{7B96E2CE-3071-4261-8199-9FF8042D2EF1}" presName="bottomArc2" presStyleLbl="parChTrans1D1" presStyleIdx="39" presStyleCnt="50"/>
      <dgm:spPr/>
    </dgm:pt>
    <dgm:pt modelId="{10AE84D5-381F-479C-84CB-DFB7052DFBBD}" type="pres">
      <dgm:prSet presAssocID="{7B96E2CE-3071-4261-8199-9FF8042D2EF1}" presName="topConnNode2" presStyleLbl="node3" presStyleIdx="0" presStyleCnt="0"/>
      <dgm:spPr/>
      <dgm:t>
        <a:bodyPr/>
        <a:lstStyle/>
        <a:p>
          <a:endParaRPr lang="en-US"/>
        </a:p>
      </dgm:t>
    </dgm:pt>
    <dgm:pt modelId="{E51B197C-F5FB-4402-ADBF-9ECA3293C3C7}" type="pres">
      <dgm:prSet presAssocID="{7B96E2CE-3071-4261-8199-9FF8042D2EF1}" presName="hierChild4" presStyleCnt="0"/>
      <dgm:spPr/>
    </dgm:pt>
    <dgm:pt modelId="{315C9DBA-1FB7-47E4-B205-93D5EF23092D}" type="pres">
      <dgm:prSet presAssocID="{7B96E2CE-3071-4261-8199-9FF8042D2EF1}" presName="hierChild5" presStyleCnt="0"/>
      <dgm:spPr/>
    </dgm:pt>
    <dgm:pt modelId="{FB0847ED-68EB-49AD-820F-45F6C4C55700}" type="pres">
      <dgm:prSet presAssocID="{3C6530F1-EC84-4867-AEC8-361327131A93}" presName="hierChild5" presStyleCnt="0"/>
      <dgm:spPr/>
      <dgm:t>
        <a:bodyPr/>
        <a:lstStyle/>
        <a:p>
          <a:endParaRPr lang="en-US"/>
        </a:p>
      </dgm:t>
    </dgm:pt>
    <dgm:pt modelId="{A3B68BDC-E909-4F69-ACC0-BC1FCF9DE8B5}" type="pres">
      <dgm:prSet presAssocID="{E61E6B6C-3121-4328-90E5-733FBF36DE9A}" presName="Name28" presStyleLbl="parChTrans1D2" presStyleIdx="5" presStyleCnt="7"/>
      <dgm:spPr/>
      <dgm:t>
        <a:bodyPr/>
        <a:lstStyle/>
        <a:p>
          <a:endParaRPr lang="en-US"/>
        </a:p>
      </dgm:t>
    </dgm:pt>
    <dgm:pt modelId="{459FEA6A-3F28-4434-84F7-53AC866E9A48}" type="pres">
      <dgm:prSet presAssocID="{293E24E3-1ADA-4066-8238-CBDD9C522A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8BE5371-A968-4DC8-BD94-6B306F5D8F7D}" type="pres">
      <dgm:prSet presAssocID="{293E24E3-1ADA-4066-8238-CBDD9C522A2E}" presName="rootComposite2" presStyleCnt="0"/>
      <dgm:spPr/>
      <dgm:t>
        <a:bodyPr/>
        <a:lstStyle/>
        <a:p>
          <a:endParaRPr lang="en-US"/>
        </a:p>
      </dgm:t>
    </dgm:pt>
    <dgm:pt modelId="{84141A05-3CF1-4D93-AE5F-B36FE2FD6A06}" type="pres">
      <dgm:prSet presAssocID="{293E24E3-1ADA-4066-8238-CBDD9C522A2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1F3AB6-27A8-466D-BB97-2CE3029C9E7D}" type="pres">
      <dgm:prSet presAssocID="{293E24E3-1ADA-4066-8238-CBDD9C522A2E}" presName="topArc2" presStyleLbl="parChTrans1D1" presStyleIdx="40" presStyleCnt="50"/>
      <dgm:spPr/>
      <dgm:t>
        <a:bodyPr/>
        <a:lstStyle/>
        <a:p>
          <a:endParaRPr lang="en-US"/>
        </a:p>
      </dgm:t>
    </dgm:pt>
    <dgm:pt modelId="{43406901-E4AE-4D87-99D9-154EB6BA4A62}" type="pres">
      <dgm:prSet presAssocID="{293E24E3-1ADA-4066-8238-CBDD9C522A2E}" presName="bottomArc2" presStyleLbl="parChTrans1D1" presStyleIdx="41" presStyleCnt="50"/>
      <dgm:spPr/>
      <dgm:t>
        <a:bodyPr/>
        <a:lstStyle/>
        <a:p>
          <a:endParaRPr lang="en-US"/>
        </a:p>
      </dgm:t>
    </dgm:pt>
    <dgm:pt modelId="{31D29B93-24C2-4F28-BBC0-2E0DBA883981}" type="pres">
      <dgm:prSet presAssocID="{293E24E3-1ADA-4066-8238-CBDD9C522A2E}" presName="topConnNode2" presStyleLbl="node2" presStyleIdx="0" presStyleCnt="0"/>
      <dgm:spPr/>
      <dgm:t>
        <a:bodyPr/>
        <a:lstStyle/>
        <a:p>
          <a:endParaRPr lang="en-US"/>
        </a:p>
      </dgm:t>
    </dgm:pt>
    <dgm:pt modelId="{55C8FEF8-8A0D-4B3A-8645-403FDE37D3BB}" type="pres">
      <dgm:prSet presAssocID="{293E24E3-1ADA-4066-8238-CBDD9C522A2E}" presName="hierChild4" presStyleCnt="0"/>
      <dgm:spPr/>
      <dgm:t>
        <a:bodyPr/>
        <a:lstStyle/>
        <a:p>
          <a:endParaRPr lang="en-US"/>
        </a:p>
      </dgm:t>
    </dgm:pt>
    <dgm:pt modelId="{A8702F6D-866D-4A3E-81DC-00FD9FC4CD67}" type="pres">
      <dgm:prSet presAssocID="{00A77E46-F607-437D-BFE9-C1A487F67C88}" presName="Name28" presStyleLbl="parChTrans1D3" presStyleIdx="14" presStyleCnt="17"/>
      <dgm:spPr/>
    </dgm:pt>
    <dgm:pt modelId="{0A5A1658-9842-4307-87F0-FF82C11D9FE6}" type="pres">
      <dgm:prSet presAssocID="{5CE27F0F-7A23-4D26-AA29-C00C6D4EE450}" presName="hierRoot2" presStyleCnt="0">
        <dgm:presLayoutVars>
          <dgm:hierBranch val="init"/>
        </dgm:presLayoutVars>
      </dgm:prSet>
      <dgm:spPr/>
    </dgm:pt>
    <dgm:pt modelId="{B19FF987-95DA-4F80-A644-AB2FEDA7A3DC}" type="pres">
      <dgm:prSet presAssocID="{5CE27F0F-7A23-4D26-AA29-C00C6D4EE450}" presName="rootComposite2" presStyleCnt="0"/>
      <dgm:spPr/>
    </dgm:pt>
    <dgm:pt modelId="{9A9E6742-69EA-42DA-B691-C5CE7AFDC9F8}" type="pres">
      <dgm:prSet presAssocID="{5CE27F0F-7A23-4D26-AA29-C00C6D4EE45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031AFD-EDCD-4DF8-8384-D64A4118B58A}" type="pres">
      <dgm:prSet presAssocID="{5CE27F0F-7A23-4D26-AA29-C00C6D4EE450}" presName="topArc2" presStyleLbl="parChTrans1D1" presStyleIdx="42" presStyleCnt="50"/>
      <dgm:spPr/>
    </dgm:pt>
    <dgm:pt modelId="{885279DF-83EF-49E4-BA16-CED62E92C0E1}" type="pres">
      <dgm:prSet presAssocID="{5CE27F0F-7A23-4D26-AA29-C00C6D4EE450}" presName="bottomArc2" presStyleLbl="parChTrans1D1" presStyleIdx="43" presStyleCnt="50"/>
      <dgm:spPr/>
    </dgm:pt>
    <dgm:pt modelId="{2C22EF0C-8431-4FC5-AEAF-41E7C986851F}" type="pres">
      <dgm:prSet presAssocID="{5CE27F0F-7A23-4D26-AA29-C00C6D4EE450}" presName="topConnNode2" presStyleLbl="node3" presStyleIdx="0" presStyleCnt="0"/>
      <dgm:spPr/>
      <dgm:t>
        <a:bodyPr/>
        <a:lstStyle/>
        <a:p>
          <a:endParaRPr lang="en-US"/>
        </a:p>
      </dgm:t>
    </dgm:pt>
    <dgm:pt modelId="{27489C1E-127D-46AC-9D9B-5E0EF1B5FE71}" type="pres">
      <dgm:prSet presAssocID="{5CE27F0F-7A23-4D26-AA29-C00C6D4EE450}" presName="hierChild4" presStyleCnt="0"/>
      <dgm:spPr/>
    </dgm:pt>
    <dgm:pt modelId="{593807D7-5659-4BD4-AEBD-5C3ADF187E0B}" type="pres">
      <dgm:prSet presAssocID="{5CE27F0F-7A23-4D26-AA29-C00C6D4EE450}" presName="hierChild5" presStyleCnt="0"/>
      <dgm:spPr/>
    </dgm:pt>
    <dgm:pt modelId="{A2384205-07C5-4F4F-8811-B354BB04BD0A}" type="pres">
      <dgm:prSet presAssocID="{32434B09-A6F2-4E7F-ACA1-E699BAD8F10E}" presName="Name28" presStyleLbl="parChTrans1D3" presStyleIdx="15" presStyleCnt="17"/>
      <dgm:spPr/>
      <dgm:t>
        <a:bodyPr/>
        <a:lstStyle/>
        <a:p>
          <a:endParaRPr lang="en-US"/>
        </a:p>
      </dgm:t>
    </dgm:pt>
    <dgm:pt modelId="{B974E4FB-4197-4268-B431-94549D3933DD}" type="pres">
      <dgm:prSet presAssocID="{4D2945B1-C4E0-4C13-8577-A68B2E80415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44E0DF3-0BBA-4E46-B397-25A1228492BB}" type="pres">
      <dgm:prSet presAssocID="{4D2945B1-C4E0-4C13-8577-A68B2E804159}" presName="rootComposite2" presStyleCnt="0"/>
      <dgm:spPr/>
      <dgm:t>
        <a:bodyPr/>
        <a:lstStyle/>
        <a:p>
          <a:endParaRPr lang="en-US"/>
        </a:p>
      </dgm:t>
    </dgm:pt>
    <dgm:pt modelId="{88797A23-813F-4F4D-BAAC-E3CC43238138}" type="pres">
      <dgm:prSet presAssocID="{4D2945B1-C4E0-4C13-8577-A68B2E804159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D1D68A-E943-41A0-A7FB-8B4E961E07A0}" type="pres">
      <dgm:prSet presAssocID="{4D2945B1-C4E0-4C13-8577-A68B2E804159}" presName="topArc2" presStyleLbl="parChTrans1D1" presStyleIdx="44" presStyleCnt="50"/>
      <dgm:spPr/>
      <dgm:t>
        <a:bodyPr/>
        <a:lstStyle/>
        <a:p>
          <a:endParaRPr lang="en-US"/>
        </a:p>
      </dgm:t>
    </dgm:pt>
    <dgm:pt modelId="{2FA41D12-AD73-48E3-BF9A-1ABCB2C3D3F6}" type="pres">
      <dgm:prSet presAssocID="{4D2945B1-C4E0-4C13-8577-A68B2E804159}" presName="bottomArc2" presStyleLbl="parChTrans1D1" presStyleIdx="45" presStyleCnt="50"/>
      <dgm:spPr/>
      <dgm:t>
        <a:bodyPr/>
        <a:lstStyle/>
        <a:p>
          <a:endParaRPr lang="en-US"/>
        </a:p>
      </dgm:t>
    </dgm:pt>
    <dgm:pt modelId="{B2123DF7-E256-434F-9A81-AF09C61D3876}" type="pres">
      <dgm:prSet presAssocID="{4D2945B1-C4E0-4C13-8577-A68B2E804159}" presName="topConnNode2" presStyleLbl="node3" presStyleIdx="0" presStyleCnt="0"/>
      <dgm:spPr/>
      <dgm:t>
        <a:bodyPr/>
        <a:lstStyle/>
        <a:p>
          <a:endParaRPr lang="en-US"/>
        </a:p>
      </dgm:t>
    </dgm:pt>
    <dgm:pt modelId="{E8BBE8AA-C4FC-4718-A589-62062019D756}" type="pres">
      <dgm:prSet presAssocID="{4D2945B1-C4E0-4C13-8577-A68B2E804159}" presName="hierChild4" presStyleCnt="0"/>
      <dgm:spPr/>
      <dgm:t>
        <a:bodyPr/>
        <a:lstStyle/>
        <a:p>
          <a:endParaRPr lang="en-US"/>
        </a:p>
      </dgm:t>
    </dgm:pt>
    <dgm:pt modelId="{A0023F40-A961-464B-A951-122360FA00E0}" type="pres">
      <dgm:prSet presAssocID="{4D2945B1-C4E0-4C13-8577-A68B2E804159}" presName="hierChild5" presStyleCnt="0"/>
      <dgm:spPr/>
      <dgm:t>
        <a:bodyPr/>
        <a:lstStyle/>
        <a:p>
          <a:endParaRPr lang="en-US"/>
        </a:p>
      </dgm:t>
    </dgm:pt>
    <dgm:pt modelId="{2F29E403-5939-4871-B220-D7E49AD0E8C7}" type="pres">
      <dgm:prSet presAssocID="{293E24E3-1ADA-4066-8238-CBDD9C522A2E}" presName="hierChild5" presStyleCnt="0"/>
      <dgm:spPr/>
      <dgm:t>
        <a:bodyPr/>
        <a:lstStyle/>
        <a:p>
          <a:endParaRPr lang="en-US"/>
        </a:p>
      </dgm:t>
    </dgm:pt>
    <dgm:pt modelId="{EA04474F-972F-4F1C-869F-AE47E87822CD}" type="pres">
      <dgm:prSet presAssocID="{FEE41EC3-BC6C-42A7-9C0D-B3F7EED09DB2}" presName="Name28" presStyleLbl="parChTrans1D2" presStyleIdx="6" presStyleCnt="7"/>
      <dgm:spPr/>
      <dgm:t>
        <a:bodyPr/>
        <a:lstStyle/>
        <a:p>
          <a:endParaRPr lang="en-US"/>
        </a:p>
      </dgm:t>
    </dgm:pt>
    <dgm:pt modelId="{0025DE54-8046-4C08-9425-9E7F67EF2CF2}" type="pres">
      <dgm:prSet presAssocID="{D48BCCCF-BD5B-4F39-94DC-0C70C094EB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E31CD7C-8D92-49A0-9311-527BA33DD03F}" type="pres">
      <dgm:prSet presAssocID="{D48BCCCF-BD5B-4F39-94DC-0C70C094EBCE}" presName="rootComposite2" presStyleCnt="0"/>
      <dgm:spPr/>
      <dgm:t>
        <a:bodyPr/>
        <a:lstStyle/>
        <a:p>
          <a:endParaRPr lang="en-US"/>
        </a:p>
      </dgm:t>
    </dgm:pt>
    <dgm:pt modelId="{D373F276-2D11-46F9-A59D-8ABA3F3EC77A}" type="pres">
      <dgm:prSet presAssocID="{D48BCCCF-BD5B-4F39-94DC-0C70C094EBC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CB89BA-A33E-478E-8C5E-14511E84E1A5}" type="pres">
      <dgm:prSet presAssocID="{D48BCCCF-BD5B-4F39-94DC-0C70C094EBCE}" presName="topArc2" presStyleLbl="parChTrans1D1" presStyleIdx="46" presStyleCnt="50"/>
      <dgm:spPr/>
      <dgm:t>
        <a:bodyPr/>
        <a:lstStyle/>
        <a:p>
          <a:endParaRPr lang="en-US"/>
        </a:p>
      </dgm:t>
    </dgm:pt>
    <dgm:pt modelId="{C518D5B7-566F-41C0-8145-642E514E280F}" type="pres">
      <dgm:prSet presAssocID="{D48BCCCF-BD5B-4F39-94DC-0C70C094EBCE}" presName="bottomArc2" presStyleLbl="parChTrans1D1" presStyleIdx="47" presStyleCnt="50"/>
      <dgm:spPr/>
      <dgm:t>
        <a:bodyPr/>
        <a:lstStyle/>
        <a:p>
          <a:endParaRPr lang="en-US"/>
        </a:p>
      </dgm:t>
    </dgm:pt>
    <dgm:pt modelId="{95D162B2-E2E2-47DE-9BD8-D359839F2327}" type="pres">
      <dgm:prSet presAssocID="{D48BCCCF-BD5B-4F39-94DC-0C70C094EBCE}" presName="topConnNode2" presStyleLbl="node2" presStyleIdx="0" presStyleCnt="0"/>
      <dgm:spPr/>
      <dgm:t>
        <a:bodyPr/>
        <a:lstStyle/>
        <a:p>
          <a:endParaRPr lang="en-US"/>
        </a:p>
      </dgm:t>
    </dgm:pt>
    <dgm:pt modelId="{6617C2BA-2E65-4B7C-96C1-7871F74E2841}" type="pres">
      <dgm:prSet presAssocID="{D48BCCCF-BD5B-4F39-94DC-0C70C094EBCE}" presName="hierChild4" presStyleCnt="0"/>
      <dgm:spPr/>
      <dgm:t>
        <a:bodyPr/>
        <a:lstStyle/>
        <a:p>
          <a:endParaRPr lang="en-US"/>
        </a:p>
      </dgm:t>
    </dgm:pt>
    <dgm:pt modelId="{5CF1DD2C-B8C2-4ACA-8F80-8A6AE44B3801}" type="pres">
      <dgm:prSet presAssocID="{4938A7C8-6890-4F29-BD87-C7F95A80AFF5}" presName="Name28" presStyleLbl="parChTrans1D3" presStyleIdx="16" presStyleCnt="17"/>
      <dgm:spPr/>
      <dgm:t>
        <a:bodyPr/>
        <a:lstStyle/>
        <a:p>
          <a:endParaRPr lang="en-US"/>
        </a:p>
      </dgm:t>
    </dgm:pt>
    <dgm:pt modelId="{406F7C56-DC8E-477C-AEE7-8F5A743D5274}" type="pres">
      <dgm:prSet presAssocID="{4EEFF3B5-5B74-427B-B1C0-7E64CA28A6D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9F690BC-1FF9-4CEA-8A99-4C6F5AE49C16}" type="pres">
      <dgm:prSet presAssocID="{4EEFF3B5-5B74-427B-B1C0-7E64CA28A6DF}" presName="rootComposite2" presStyleCnt="0"/>
      <dgm:spPr/>
      <dgm:t>
        <a:bodyPr/>
        <a:lstStyle/>
        <a:p>
          <a:endParaRPr lang="en-US"/>
        </a:p>
      </dgm:t>
    </dgm:pt>
    <dgm:pt modelId="{D256998A-6FE7-453D-9A3D-2236F174AEF9}" type="pres">
      <dgm:prSet presAssocID="{4EEFF3B5-5B74-427B-B1C0-7E64CA28A6D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0FC9B4-69BE-4A97-A619-A3B2C8EB9223}" type="pres">
      <dgm:prSet presAssocID="{4EEFF3B5-5B74-427B-B1C0-7E64CA28A6DF}" presName="topArc2" presStyleLbl="parChTrans1D1" presStyleIdx="48" presStyleCnt="50"/>
      <dgm:spPr/>
      <dgm:t>
        <a:bodyPr/>
        <a:lstStyle/>
        <a:p>
          <a:endParaRPr lang="en-US"/>
        </a:p>
      </dgm:t>
    </dgm:pt>
    <dgm:pt modelId="{3EDF051A-AEAC-4075-BC6C-F24AE5E9CBC7}" type="pres">
      <dgm:prSet presAssocID="{4EEFF3B5-5B74-427B-B1C0-7E64CA28A6DF}" presName="bottomArc2" presStyleLbl="parChTrans1D1" presStyleIdx="49" presStyleCnt="50"/>
      <dgm:spPr/>
      <dgm:t>
        <a:bodyPr/>
        <a:lstStyle/>
        <a:p>
          <a:endParaRPr lang="en-US"/>
        </a:p>
      </dgm:t>
    </dgm:pt>
    <dgm:pt modelId="{DF7A7597-74CF-45CC-87F3-9E76804D2800}" type="pres">
      <dgm:prSet presAssocID="{4EEFF3B5-5B74-427B-B1C0-7E64CA28A6DF}" presName="topConnNode2" presStyleLbl="node3" presStyleIdx="0" presStyleCnt="0"/>
      <dgm:spPr/>
      <dgm:t>
        <a:bodyPr/>
        <a:lstStyle/>
        <a:p>
          <a:endParaRPr lang="en-US"/>
        </a:p>
      </dgm:t>
    </dgm:pt>
    <dgm:pt modelId="{D5A1E5F1-A54A-4122-9A4F-34188C080712}" type="pres">
      <dgm:prSet presAssocID="{4EEFF3B5-5B74-427B-B1C0-7E64CA28A6DF}" presName="hierChild4" presStyleCnt="0"/>
      <dgm:spPr/>
      <dgm:t>
        <a:bodyPr/>
        <a:lstStyle/>
        <a:p>
          <a:endParaRPr lang="en-US"/>
        </a:p>
      </dgm:t>
    </dgm:pt>
    <dgm:pt modelId="{629DE8ED-B4DF-4F5E-820F-57F2723BE9AD}" type="pres">
      <dgm:prSet presAssocID="{4EEFF3B5-5B74-427B-B1C0-7E64CA28A6DF}" presName="hierChild5" presStyleCnt="0"/>
      <dgm:spPr/>
      <dgm:t>
        <a:bodyPr/>
        <a:lstStyle/>
        <a:p>
          <a:endParaRPr lang="en-US"/>
        </a:p>
      </dgm:t>
    </dgm:pt>
    <dgm:pt modelId="{46783705-27B4-447D-9040-0587AB6D3369}" type="pres">
      <dgm:prSet presAssocID="{D48BCCCF-BD5B-4F39-94DC-0C70C094EBCE}" presName="hierChild5" presStyleCnt="0"/>
      <dgm:spPr/>
      <dgm:t>
        <a:bodyPr/>
        <a:lstStyle/>
        <a:p>
          <a:endParaRPr lang="en-US"/>
        </a:p>
      </dgm:t>
    </dgm:pt>
    <dgm:pt modelId="{E918F4F9-35B5-4F88-91F8-FF183EB8607B}" type="pres">
      <dgm:prSet presAssocID="{171D5875-4964-4EBA-9CB9-E5265B1368AD}" presName="hierChild3" presStyleCnt="0"/>
      <dgm:spPr/>
      <dgm:t>
        <a:bodyPr/>
        <a:lstStyle/>
        <a:p>
          <a:endParaRPr lang="en-US"/>
        </a:p>
      </dgm:t>
    </dgm:pt>
  </dgm:ptLst>
  <dgm:cxnLst>
    <dgm:cxn modelId="{3FE42971-A091-45AA-B5AD-8A0BAC8A729F}" type="presOf" srcId="{6EBD26BA-D958-44DD-937A-4721F6543C13}" destId="{E33DB668-2BC1-48C5-8571-D10BF158D205}" srcOrd="0" destOrd="0" presId="urn:microsoft.com/office/officeart/2008/layout/HalfCircleOrganizationChart"/>
    <dgm:cxn modelId="{41301996-F8D6-49A8-AF20-F395208D2B23}" type="presOf" srcId="{1FCC4CBE-9792-422F-9448-C2D70A5943C5}" destId="{18D498F0-97FF-440E-9876-A35504D4AB04}" srcOrd="0" destOrd="0" presId="urn:microsoft.com/office/officeart/2008/layout/HalfCircleOrganizationChart"/>
    <dgm:cxn modelId="{96312ED0-B2E9-433D-8D9F-51562A3578C7}" type="presOf" srcId="{74F5A8E4-37F8-4B3B-BBE0-DEA2CD0DAD14}" destId="{8EB06545-24C9-4C8A-A90E-D42D6D516AFA}" srcOrd="1" destOrd="0" presId="urn:microsoft.com/office/officeart/2008/layout/HalfCircleOrganizationChart"/>
    <dgm:cxn modelId="{86153063-0F09-463D-914E-2AFD623F893E}" srcId="{3C6530F1-EC84-4867-AEC8-361327131A93}" destId="{224B5A99-1D02-4DFE-AD04-682CC9387C3B}" srcOrd="0" destOrd="0" parTransId="{3BDC7A2E-E048-4697-89BF-669BD1015132}" sibTransId="{D51C9AEB-2E36-4439-8E66-2FE8C45A0042}"/>
    <dgm:cxn modelId="{6C7D31CE-EBF1-44AA-95EB-011E0CC494E8}" type="presOf" srcId="{7020D8C6-C64D-492D-97DC-1684DE228A38}" destId="{69CC390E-EB39-4481-A17F-B4935DEF1801}" srcOrd="0" destOrd="0" presId="urn:microsoft.com/office/officeart/2008/layout/HalfCircleOrganizationChart"/>
    <dgm:cxn modelId="{1F7BD6CC-0C09-4845-9CDB-AC56B11FBD10}" type="presOf" srcId="{171D5875-4964-4EBA-9CB9-E5265B1368AD}" destId="{CB1A3B80-05B7-4FA4-9047-822E54D5A1B2}" srcOrd="0" destOrd="0" presId="urn:microsoft.com/office/officeart/2008/layout/HalfCircleOrganizationChart"/>
    <dgm:cxn modelId="{29116EF8-DB9F-4E3D-97B3-7C795354F266}" srcId="{F62033E4-C06B-40A4-838B-6BFE5FD95FCF}" destId="{2704FF7D-0DCB-47CA-825F-563BB78EDDC5}" srcOrd="2" destOrd="0" parTransId="{13A5CF1D-F6AD-4545-B806-464A449270F4}" sibTransId="{59DB60F8-DE7C-4059-AB8D-5AAE098E7FB9}"/>
    <dgm:cxn modelId="{C00E793A-0431-428D-B2D4-72F2969EB2DC}" type="presOf" srcId="{3ACEC4E0-734E-4D1A-86B8-726D443A70A5}" destId="{041B94D9-C93A-4356-93FA-48DDFED4C398}" srcOrd="1" destOrd="0" presId="urn:microsoft.com/office/officeart/2008/layout/HalfCircleOrganizationChart"/>
    <dgm:cxn modelId="{7E9396F3-430A-458B-AA59-8FFC9ED7E59E}" type="presOf" srcId="{293E24E3-1ADA-4066-8238-CBDD9C522A2E}" destId="{31D29B93-24C2-4F28-BBC0-2E0DBA883981}" srcOrd="1" destOrd="0" presId="urn:microsoft.com/office/officeart/2008/layout/HalfCircleOrganizationChart"/>
    <dgm:cxn modelId="{F9F5C0C3-FC7E-47DF-8F3D-AB69BC3E7FDA}" type="presOf" srcId="{EEBAF7C3-AF7E-4FFA-9700-6220660B50AC}" destId="{802CB397-58C9-4EB3-B054-369C331849FC}" srcOrd="1" destOrd="0" presId="urn:microsoft.com/office/officeart/2008/layout/HalfCircleOrganizationChart"/>
    <dgm:cxn modelId="{F4A67F3B-2C53-42C6-BEE3-8851C8918935}" type="presOf" srcId="{0D91FD8A-50E2-42EF-A1C4-5BB3EB022449}" destId="{C05659B9-9C5F-484A-BC1C-4C7BCCE7A16A}" srcOrd="0" destOrd="0" presId="urn:microsoft.com/office/officeart/2008/layout/HalfCircleOrganizationChart"/>
    <dgm:cxn modelId="{19FDFD3A-7EC6-490F-822A-4DEBA3B32199}" srcId="{7F52A2E2-B6AC-48CC-90B3-22158D275064}" destId="{F017DA11-9F69-4D3C-814F-F4BC2DA18BCB}" srcOrd="1" destOrd="0" parTransId="{C5763FEC-DD07-4996-8626-E9B7F2118EFE}" sibTransId="{96170C41-0BE2-40C3-9EEC-9359E6F40F6F}"/>
    <dgm:cxn modelId="{E5503CFB-F525-4254-9CFB-EAE6F21978A3}" type="presOf" srcId="{6CB3050B-2BBC-4607-99B3-16B4FA469ECE}" destId="{2E3A0B84-9BDD-45D3-B755-F55C7F0F251E}" srcOrd="0" destOrd="0" presId="urn:microsoft.com/office/officeart/2008/layout/HalfCircleOrganizationChart"/>
    <dgm:cxn modelId="{B2810846-8322-4A07-A75E-FA79DF139A3E}" type="presOf" srcId="{405267B7-4496-444B-8B7C-BC7F496A61E4}" destId="{E24A70E4-DD14-4F78-B48F-E5AA1DF76BAE}" srcOrd="0" destOrd="0" presId="urn:microsoft.com/office/officeart/2008/layout/HalfCircleOrganizationChart"/>
    <dgm:cxn modelId="{49EB2C02-1D4A-4E02-A26D-5DF106D135CB}" srcId="{F62033E4-C06B-40A4-838B-6BFE5FD95FCF}" destId="{6B0E59AA-AB25-4FE7-ACD6-3C7453E44248}" srcOrd="1" destOrd="0" parTransId="{184935CB-F454-4A76-B40B-8B3FE24F1938}" sibTransId="{0432A6C0-E047-4B01-AF45-D6726874679C}"/>
    <dgm:cxn modelId="{03C2C6A5-671E-4B04-822C-F5E1EEA93C6D}" type="presOf" srcId="{4D2945B1-C4E0-4C13-8577-A68B2E804159}" destId="{88797A23-813F-4F4D-BAAC-E3CC43238138}" srcOrd="0" destOrd="0" presId="urn:microsoft.com/office/officeart/2008/layout/HalfCircleOrganizationChart"/>
    <dgm:cxn modelId="{B36C2B35-304B-4425-B609-5E7FA859A9C7}" type="presOf" srcId="{80973FDF-33B8-4D10-94E3-D6DC2A929D18}" destId="{A2CBE7A1-BD5F-479F-94D2-F2BA6A19299D}" srcOrd="0" destOrd="0" presId="urn:microsoft.com/office/officeart/2008/layout/HalfCircleOrganizationChart"/>
    <dgm:cxn modelId="{BF8926AB-9B4D-4EED-9B1F-E7050C3E7430}" type="presOf" srcId="{4938A7C8-6890-4F29-BD87-C7F95A80AFF5}" destId="{5CF1DD2C-B8C2-4ACA-8F80-8A6AE44B3801}" srcOrd="0" destOrd="0" presId="urn:microsoft.com/office/officeart/2008/layout/HalfCircleOrganizationChart"/>
    <dgm:cxn modelId="{CE05693C-47BF-4D3C-9E72-E9E1418F06AD}" srcId="{6EBD26BA-D958-44DD-937A-4721F6543C13}" destId="{74F5A8E4-37F8-4B3B-BBE0-DEA2CD0DAD14}" srcOrd="1" destOrd="0" parTransId="{80973FDF-33B8-4D10-94E3-D6DC2A929D18}" sibTransId="{F37C178E-7147-4D22-898B-D716C32C9C87}"/>
    <dgm:cxn modelId="{69E262E3-23B6-498E-A057-58A292A7695D}" srcId="{171D5875-4964-4EBA-9CB9-E5265B1368AD}" destId="{7F52A2E2-B6AC-48CC-90B3-22158D275064}" srcOrd="0" destOrd="0" parTransId="{C508C0B1-1798-4953-94B9-73B60AC1C596}" sibTransId="{842CF0ED-5F35-4A81-BDBC-88E8BFFC8EC8}"/>
    <dgm:cxn modelId="{85F172E5-446D-4A19-8D58-9C4DD8B09CE8}" type="presOf" srcId="{88C91D88-5ADB-43E4-96C1-1555FC24FADD}" destId="{57D346BD-653C-4566-BADF-141787240A18}" srcOrd="1" destOrd="0" presId="urn:microsoft.com/office/officeart/2008/layout/HalfCircleOrganizationChart"/>
    <dgm:cxn modelId="{9148A3D4-4F68-4EDE-A6E5-D1CC6B5EAE57}" type="presOf" srcId="{C5763FEC-DD07-4996-8626-E9B7F2118EFE}" destId="{D77A1275-5DBF-414E-B990-4F3D03B8B4B1}" srcOrd="0" destOrd="0" presId="urn:microsoft.com/office/officeart/2008/layout/HalfCircleOrganizationChart"/>
    <dgm:cxn modelId="{7964B314-2E97-4EF1-9C59-31DF22CBA7D1}" type="presOf" srcId="{DE989F02-599D-43E5-81BB-DF2C44F8D8C8}" destId="{D968BA84-F841-44E1-B3B5-5D70E73B4371}" srcOrd="1" destOrd="0" presId="urn:microsoft.com/office/officeart/2008/layout/HalfCircleOrganizationChart"/>
    <dgm:cxn modelId="{D6838D9E-C898-43FE-8018-9545530912A8}" type="presOf" srcId="{F017DA11-9F69-4D3C-814F-F4BC2DA18BCB}" destId="{35940C7B-3F3D-49D4-ADD2-6D1F6164B13E}" srcOrd="1" destOrd="0" presId="urn:microsoft.com/office/officeart/2008/layout/HalfCircleOrganizationChart"/>
    <dgm:cxn modelId="{A043C1FC-D51B-4070-9F02-DAABCE0C7312}" type="presOf" srcId="{CF65BE56-CB58-4FBC-AD92-DB286F886399}" destId="{F570EE4A-8A0F-46EB-BA2E-94F439B4D219}" srcOrd="0" destOrd="0" presId="urn:microsoft.com/office/officeart/2008/layout/HalfCircleOrganizationChart"/>
    <dgm:cxn modelId="{913EFDEB-C16D-44CC-93BF-77F3C590A093}" type="presOf" srcId="{5CE27F0F-7A23-4D26-AA29-C00C6D4EE450}" destId="{2C22EF0C-8431-4FC5-AEAF-41E7C986851F}" srcOrd="1" destOrd="0" presId="urn:microsoft.com/office/officeart/2008/layout/HalfCircleOrganizationChart"/>
    <dgm:cxn modelId="{1CD59453-0B4C-4F10-818C-E2BB0D23F95F}" srcId="{171D5875-4964-4EBA-9CB9-E5265B1368AD}" destId="{F62033E4-C06B-40A4-838B-6BFE5FD95FCF}" srcOrd="2" destOrd="0" parTransId="{6193177A-63F1-482C-8700-40365E5AC3FC}" sibTransId="{F3822B98-255B-477A-8000-9CA69054541A}"/>
    <dgm:cxn modelId="{2A4BA160-8CAB-4311-B1AD-D049990C0396}" srcId="{3C6530F1-EC84-4867-AEC8-361327131A93}" destId="{7F6FDE6D-BD2C-49AF-B7CD-0AC253D2D9B7}" srcOrd="1" destOrd="0" parTransId="{DC8FEF5D-062C-40E9-9560-7FD903D2470F}" sibTransId="{7B2B9714-E789-42E9-BF41-62B37166B191}"/>
    <dgm:cxn modelId="{AC6CBAA3-E3D6-4A68-9F25-7478C399EB59}" type="presOf" srcId="{2704FF7D-0DCB-47CA-825F-563BB78EDDC5}" destId="{C522A5B3-976C-451B-9039-B039DFA3B3D4}" srcOrd="1" destOrd="0" presId="urn:microsoft.com/office/officeart/2008/layout/HalfCircleOrganizationChart"/>
    <dgm:cxn modelId="{88738063-19AF-41E0-BBBE-0D011027BE14}" type="presOf" srcId="{3BDC7A2E-E048-4697-89BF-669BD1015132}" destId="{9CE31BEE-5D74-4B5E-9545-8191C0181ACC}" srcOrd="0" destOrd="0" presId="urn:microsoft.com/office/officeart/2008/layout/HalfCircleOrganizationChart"/>
    <dgm:cxn modelId="{18B2ABA5-AD4B-4516-849C-71E3F67F1D37}" type="presOf" srcId="{5CE27F0F-7A23-4D26-AA29-C00C6D4EE450}" destId="{9A9E6742-69EA-42DA-B691-C5CE7AFDC9F8}" srcOrd="0" destOrd="0" presId="urn:microsoft.com/office/officeart/2008/layout/HalfCircleOrganizationChart"/>
    <dgm:cxn modelId="{4CAA2124-AFDF-4FE8-A9F7-B61121FBDE3D}" type="presOf" srcId="{F62033E4-C06B-40A4-838B-6BFE5FD95FCF}" destId="{AB4FAE84-0F10-4416-BB9D-86E059311F28}" srcOrd="0" destOrd="0" presId="urn:microsoft.com/office/officeart/2008/layout/HalfCircleOrganizationChart"/>
    <dgm:cxn modelId="{FF0F96C7-CD05-4DE3-A155-9F6842D6ECBA}" srcId="{0D91FD8A-50E2-42EF-A1C4-5BB3EB022449}" destId="{EEBAF7C3-AF7E-4FFA-9700-6220660B50AC}" srcOrd="0" destOrd="0" parTransId="{7A413582-E944-4153-8D7A-A7F7BE6DDFFB}" sibTransId="{29A4F7A5-482E-4057-92C9-D97D62311BC2}"/>
    <dgm:cxn modelId="{04962AC9-CDEC-4F8F-9A0F-C9F9FA795B6E}" type="presOf" srcId="{EEBAF7C3-AF7E-4FFA-9700-6220660B50AC}" destId="{A40E0C31-1DFD-4057-9A07-9A361793AC81}" srcOrd="0" destOrd="0" presId="urn:microsoft.com/office/officeart/2008/layout/HalfCircleOrganizationChart"/>
    <dgm:cxn modelId="{D1110E4F-0845-4776-AB99-4413F771C252}" type="presOf" srcId="{00A77E46-F607-437D-BFE9-C1A487F67C88}" destId="{A8702F6D-866D-4A3E-81DC-00FD9FC4CD67}" srcOrd="0" destOrd="0" presId="urn:microsoft.com/office/officeart/2008/layout/HalfCircleOrganizationChart"/>
    <dgm:cxn modelId="{2D0F547F-4BCD-4657-8256-FF8F2474285C}" type="presOf" srcId="{7B96E2CE-3071-4261-8199-9FF8042D2EF1}" destId="{10AE84D5-381F-479C-84CB-DFB7052DFBBD}" srcOrd="1" destOrd="0" presId="urn:microsoft.com/office/officeart/2008/layout/HalfCircleOrganizationChart"/>
    <dgm:cxn modelId="{FBBE85B1-C1A3-41C4-9B47-DD291EA534EE}" srcId="{293E24E3-1ADA-4066-8238-CBDD9C522A2E}" destId="{5CE27F0F-7A23-4D26-AA29-C00C6D4EE450}" srcOrd="0" destOrd="0" parTransId="{00A77E46-F607-437D-BFE9-C1A487F67C88}" sibTransId="{FCC45DE7-14CB-47FD-BBDA-AB9EE8F991DE}"/>
    <dgm:cxn modelId="{FCF03958-231D-4C11-9F7B-9E81D90CCF31}" type="presOf" srcId="{97594234-3550-439B-AF6B-F5DA64329DC3}" destId="{D2542D7A-7AC5-4B77-A67A-AA9FA69B76BE}" srcOrd="0" destOrd="0" presId="urn:microsoft.com/office/officeart/2008/layout/HalfCircleOrganizationChart"/>
    <dgm:cxn modelId="{0BE9C8E9-AB2D-4905-9DEE-465E82F5E1E8}" type="presOf" srcId="{184935CB-F454-4A76-B40B-8B3FE24F1938}" destId="{AC22DCC7-B65C-4F1C-8B9E-6A22F8654FB3}" srcOrd="0" destOrd="0" presId="urn:microsoft.com/office/officeart/2008/layout/HalfCircleOrganizationChart"/>
    <dgm:cxn modelId="{40EEE925-876C-4B85-B5C9-6EA172E83434}" srcId="{F62033E4-C06B-40A4-838B-6BFE5FD95FCF}" destId="{445EEFEF-E4F4-4697-A969-2AB4B0824074}" srcOrd="0" destOrd="0" parTransId="{97594234-3550-439B-AF6B-F5DA64329DC3}" sibTransId="{13C8AEA2-F77C-4F7C-AB4C-40E7E9D46349}"/>
    <dgm:cxn modelId="{58DEFBBF-AA91-4EC5-9352-43F4086CFE2C}" type="presOf" srcId="{293E24E3-1ADA-4066-8238-CBDD9C522A2E}" destId="{84141A05-3CF1-4D93-AE5F-B36FE2FD6A06}" srcOrd="0" destOrd="0" presId="urn:microsoft.com/office/officeart/2008/layout/HalfCircleOrganizationChart"/>
    <dgm:cxn modelId="{C536AD37-4704-4313-A9D8-95A75529D661}" type="presOf" srcId="{3ACEC4E0-734E-4D1A-86B8-726D443A70A5}" destId="{9E810B28-E303-4AB3-AF3F-22B1028B34F1}" srcOrd="0" destOrd="0" presId="urn:microsoft.com/office/officeart/2008/layout/HalfCircleOrganizationChart"/>
    <dgm:cxn modelId="{06CBD01B-010E-4536-BC1F-973685AA69B8}" type="presOf" srcId="{0BE86C39-A287-4147-BA92-B68D292DDBAF}" destId="{C61566C7-6B0B-4AFE-A320-AB6F15F894F5}" srcOrd="0" destOrd="0" presId="urn:microsoft.com/office/officeart/2008/layout/HalfCircleOrganizationChart"/>
    <dgm:cxn modelId="{AF613B88-5A86-4AB4-91A4-448285CBBF2C}" type="presOf" srcId="{D48BCCCF-BD5B-4F39-94DC-0C70C094EBCE}" destId="{D373F276-2D11-46F9-A59D-8ABA3F3EC77A}" srcOrd="0" destOrd="0" presId="urn:microsoft.com/office/officeart/2008/layout/HalfCircleOrganizationChart"/>
    <dgm:cxn modelId="{67042BD5-B113-4732-9F06-DCDE56B28C2B}" type="presOf" srcId="{E61E6B6C-3121-4328-90E5-733FBF36DE9A}" destId="{A3B68BDC-E909-4F69-ACC0-BC1FCF9DE8B5}" srcOrd="0" destOrd="0" presId="urn:microsoft.com/office/officeart/2008/layout/HalfCircleOrganizationChart"/>
    <dgm:cxn modelId="{F086CDE4-F4CB-40F3-86FD-2EE3B6A44C0D}" srcId="{171D5875-4964-4EBA-9CB9-E5265B1368AD}" destId="{D48BCCCF-BD5B-4F39-94DC-0C70C094EBCE}" srcOrd="6" destOrd="0" parTransId="{FEE41EC3-BC6C-42A7-9C0D-B3F7EED09DB2}" sibTransId="{D87B61C5-9578-4B7D-950E-6644E645E99A}"/>
    <dgm:cxn modelId="{06C04478-D6D1-4345-A871-5BA83F5E2BB5}" type="presOf" srcId="{4EEFF3B5-5B74-427B-B1C0-7E64CA28A6DF}" destId="{DF7A7597-74CF-45CC-87F3-9E76804D2800}" srcOrd="1" destOrd="0" presId="urn:microsoft.com/office/officeart/2008/layout/HalfCircleOrganizationChart"/>
    <dgm:cxn modelId="{47E54F02-BAA9-4F1F-B872-CFE0E1094AC7}" srcId="{0D91FD8A-50E2-42EF-A1C4-5BB3EB022449}" destId="{3ACEC4E0-734E-4D1A-86B8-726D443A70A5}" srcOrd="1" destOrd="0" parTransId="{27BE350C-12A3-42E6-BA36-7F219F6F8E28}" sibTransId="{FE41041B-20F4-4057-98FB-221D6DCD8388}"/>
    <dgm:cxn modelId="{CA8862AA-8C80-40C2-9D31-719894F7667B}" type="presOf" srcId="{4D2945B1-C4E0-4C13-8577-A68B2E804159}" destId="{B2123DF7-E256-434F-9A81-AF09C61D3876}" srcOrd="1" destOrd="0" presId="urn:microsoft.com/office/officeart/2008/layout/HalfCircleOrganizationChart"/>
    <dgm:cxn modelId="{FFDE9AD9-A096-43A6-AA07-61EBCFD93E6E}" type="presOf" srcId="{EEAD6848-CA25-4E4B-BF03-576E0C65C4CA}" destId="{22072EFE-3ED6-45FF-AC47-56B19F7D4FAD}" srcOrd="1" destOrd="0" presId="urn:microsoft.com/office/officeart/2008/layout/HalfCircleOrganizationChart"/>
    <dgm:cxn modelId="{3F9E161F-CEC6-4520-9748-7804BFAD771D}" srcId="{171D5875-4964-4EBA-9CB9-E5265B1368AD}" destId="{6EBD26BA-D958-44DD-937A-4721F6543C13}" srcOrd="1" destOrd="0" parTransId="{405267B7-4496-444B-8B7C-BC7F496A61E4}" sibTransId="{D278DDE8-79AD-4F7B-9048-D2116AF39883}"/>
    <dgm:cxn modelId="{42DBBB59-DA8F-4B55-9A0F-4C6582B79B45}" type="presOf" srcId="{4EEFF3B5-5B74-427B-B1C0-7E64CA28A6DF}" destId="{D256998A-6FE7-453D-9A3D-2236F174AEF9}" srcOrd="0" destOrd="0" presId="urn:microsoft.com/office/officeart/2008/layout/HalfCircleOrganizationChart"/>
    <dgm:cxn modelId="{166E1ABF-CA31-498B-875A-49C51A2F3A3E}" type="presOf" srcId="{D48BCCCF-BD5B-4F39-94DC-0C70C094EBCE}" destId="{95D162B2-E2E2-47DE-9BD8-D359839F2327}" srcOrd="1" destOrd="0" presId="urn:microsoft.com/office/officeart/2008/layout/HalfCircleOrganizationChart"/>
    <dgm:cxn modelId="{11745C56-C483-4B26-9D67-5A21362EB04E}" type="presOf" srcId="{C508C0B1-1798-4953-94B9-73B60AC1C596}" destId="{7C9FBB5A-0C13-4B56-A9D4-E69BDEB01814}" srcOrd="0" destOrd="0" presId="urn:microsoft.com/office/officeart/2008/layout/HalfCircleOrganizationChart"/>
    <dgm:cxn modelId="{F3C2BBE2-3C5E-41AA-AD59-E76054B9F9F0}" srcId="{6EBD26BA-D958-44DD-937A-4721F6543C13}" destId="{EEAD6848-CA25-4E4B-BF03-576E0C65C4CA}" srcOrd="3" destOrd="0" parTransId="{56220B5C-F6AD-4B91-B1B6-58A6180E911B}" sibTransId="{7D9CC273-5893-4E9B-89F1-2E274190DF0D}"/>
    <dgm:cxn modelId="{76C899B4-0F3E-460B-B870-37232745BB1C}" type="presOf" srcId="{6193177A-63F1-482C-8700-40365E5AC3FC}" destId="{25D78B2B-FCD9-4B12-81FB-A01FB0BF2BC3}" srcOrd="0" destOrd="0" presId="urn:microsoft.com/office/officeart/2008/layout/HalfCircleOrganizationChart"/>
    <dgm:cxn modelId="{AA6660E5-0F8A-4F2C-ADA7-CBF9B240410A}" type="presOf" srcId="{DC8FEF5D-062C-40E9-9560-7FD903D2470F}" destId="{91CF55B0-DDB4-42C0-BD8F-67EB7AEEC373}" srcOrd="0" destOrd="0" presId="urn:microsoft.com/office/officeart/2008/layout/HalfCircleOrganizationChart"/>
    <dgm:cxn modelId="{2F1E1095-C268-4936-92E4-A96F56B4863F}" type="presOf" srcId="{27BE350C-12A3-42E6-BA36-7F219F6F8E28}" destId="{3AD57A3A-4424-423F-A0EA-035E94ADF368}" srcOrd="0" destOrd="0" presId="urn:microsoft.com/office/officeart/2008/layout/HalfCircleOrganizationChart"/>
    <dgm:cxn modelId="{3942E48C-A1EA-4AE2-97EE-CE2B8CF10CE2}" srcId="{171D5875-4964-4EBA-9CB9-E5265B1368AD}" destId="{0D91FD8A-50E2-42EF-A1C4-5BB3EB022449}" srcOrd="3" destOrd="0" parTransId="{1FCC4CBE-9792-422F-9448-C2D70A5943C5}" sibTransId="{4BADF2A0-872A-498E-9EF0-2F393310DD49}"/>
    <dgm:cxn modelId="{7CB2D5E0-77CD-4EDD-841A-5E0550D6C3C9}" type="presOf" srcId="{56220B5C-F6AD-4B91-B1B6-58A6180E911B}" destId="{E020F221-D9FA-4711-A8B0-86FCF13F5A45}" srcOrd="0" destOrd="0" presId="urn:microsoft.com/office/officeart/2008/layout/HalfCircleOrganizationChart"/>
    <dgm:cxn modelId="{FFC21C18-9F7A-42B6-989F-6C145222EB3F}" type="presOf" srcId="{32434B09-A6F2-4E7F-ACA1-E699BAD8F10E}" destId="{A2384205-07C5-4F4F-8811-B354BB04BD0A}" srcOrd="0" destOrd="0" presId="urn:microsoft.com/office/officeart/2008/layout/HalfCircleOrganizationChart"/>
    <dgm:cxn modelId="{5ED1F80B-2300-49B5-A5A3-EC8159C8804B}" type="presOf" srcId="{C0E04D1F-3E00-4034-AF6C-21D17AD203A3}" destId="{C28DBE22-5BE7-42E5-AB0F-71F345E7FF35}" srcOrd="0" destOrd="0" presId="urn:microsoft.com/office/officeart/2008/layout/HalfCircleOrganizationChart"/>
    <dgm:cxn modelId="{5C5862CA-22E1-4964-93F7-B2D9698BED5F}" srcId="{3C6530F1-EC84-4867-AEC8-361327131A93}" destId="{7B96E2CE-3071-4261-8199-9FF8042D2EF1}" srcOrd="2" destOrd="0" parTransId="{4CFE1D9B-489B-4B7E-A2C5-AEA95C5788EC}" sibTransId="{17FB6E6C-CE27-4DA1-B8B0-BA5A0EC90D2F}"/>
    <dgm:cxn modelId="{AD5010EB-E685-4306-8AEE-B26B11D5CFD6}" type="presOf" srcId="{7F52A2E2-B6AC-48CC-90B3-22158D275064}" destId="{946E369E-1770-4F9B-8A2E-2D5C593AAB17}" srcOrd="1" destOrd="0" presId="urn:microsoft.com/office/officeart/2008/layout/HalfCircleOrganizationChart"/>
    <dgm:cxn modelId="{607653CE-CF50-42F4-96D1-5B78AE1BDD07}" type="presOf" srcId="{0D91FD8A-50E2-42EF-A1C4-5BB3EB022449}" destId="{39427D7D-4010-4046-9F2F-DAA03C53925E}" srcOrd="1" destOrd="0" presId="urn:microsoft.com/office/officeart/2008/layout/HalfCircleOrganizationChart"/>
    <dgm:cxn modelId="{2B6790D2-F6E5-41B1-8A1C-0E179C5FA3AF}" srcId="{7F52A2E2-B6AC-48CC-90B3-22158D275064}" destId="{59553D4F-DFE4-439C-9103-DA42050F5008}" srcOrd="0" destOrd="0" parTransId="{7020D8C6-C64D-492D-97DC-1684DE228A38}" sibTransId="{58341A9D-3C4A-4FCB-BA97-44F78B4B19D9}"/>
    <dgm:cxn modelId="{719095FA-2143-40B5-A280-93C6F0F440CB}" srcId="{6EBD26BA-D958-44DD-937A-4721F6543C13}" destId="{88C91D88-5ADB-43E4-96C1-1555FC24FADD}" srcOrd="2" destOrd="0" parTransId="{6CB3050B-2BBC-4607-99B3-16B4FA469ECE}" sibTransId="{6E173A1D-E6BA-4D2B-9FC9-7AFC8BF97C38}"/>
    <dgm:cxn modelId="{82B11DC5-0B8E-4D5B-8A7C-725152312DBC}" type="presOf" srcId="{445EEFEF-E4F4-4697-A969-2AB4B0824074}" destId="{DA2FEC21-2DF5-4899-9BAF-6D6BD91BA3AF}" srcOrd="1" destOrd="0" presId="urn:microsoft.com/office/officeart/2008/layout/HalfCircleOrganizationChart"/>
    <dgm:cxn modelId="{7A397A3B-EB07-45ED-BD03-9D3AB32B09C3}" type="presOf" srcId="{2704FF7D-0DCB-47CA-825F-563BB78EDDC5}" destId="{A2CB8B35-4AB1-426D-AE2B-89F9650BA0DB}" srcOrd="0" destOrd="0" presId="urn:microsoft.com/office/officeart/2008/layout/HalfCircleOrganizationChart"/>
    <dgm:cxn modelId="{EADE3B06-AFC0-4C74-84A7-D7BC536AA7A7}" type="presOf" srcId="{13A5CF1D-F6AD-4545-B806-464A449270F4}" destId="{37B4A4C9-2BD4-40BF-BE4C-10D05CD78ADF}" srcOrd="0" destOrd="0" presId="urn:microsoft.com/office/officeart/2008/layout/HalfCircleOrganizationChart"/>
    <dgm:cxn modelId="{C6DD6A06-C37D-41B6-A24F-89800FC6994C}" type="presOf" srcId="{7A413582-E944-4153-8D7A-A7F7BE6DDFFB}" destId="{E2F65328-666E-4CEE-8BE4-C6C7550D1DD9}" srcOrd="0" destOrd="0" presId="urn:microsoft.com/office/officeart/2008/layout/HalfCircleOrganizationChart"/>
    <dgm:cxn modelId="{16EADDCA-5C5E-4066-91DD-5DDEAFEC4A2C}" type="presOf" srcId="{7B96E2CE-3071-4261-8199-9FF8042D2EF1}" destId="{3A041A1D-B6E9-44F0-BBFF-1DF3A3D2ED30}" srcOrd="0" destOrd="0" presId="urn:microsoft.com/office/officeart/2008/layout/HalfCircleOrganizationChart"/>
    <dgm:cxn modelId="{AEDADB3E-E94D-4C2A-A048-16047FCB38C9}" type="presOf" srcId="{7F6FDE6D-BD2C-49AF-B7CD-0AC253D2D9B7}" destId="{D0DEACFD-8895-4677-B217-894A78E03C96}" srcOrd="0" destOrd="0" presId="urn:microsoft.com/office/officeart/2008/layout/HalfCircleOrganizationChart"/>
    <dgm:cxn modelId="{E927A7E3-4574-4EE6-AAF5-1C1946BDB537}" type="presOf" srcId="{59553D4F-DFE4-439C-9103-DA42050F5008}" destId="{800C0380-EB38-407D-B732-4A841A47DA90}" srcOrd="0" destOrd="0" presId="urn:microsoft.com/office/officeart/2008/layout/HalfCircleOrganizationChart"/>
    <dgm:cxn modelId="{7E2A4133-A1DF-4467-8F99-3CE17B7C9B96}" type="presOf" srcId="{3C6530F1-EC84-4867-AEC8-361327131A93}" destId="{7439B956-3333-4708-B370-E436F970925B}" srcOrd="0" destOrd="0" presId="urn:microsoft.com/office/officeart/2008/layout/HalfCircleOrganizationChart"/>
    <dgm:cxn modelId="{1E247DAF-7D47-47DA-BA22-485ED361DA49}" type="presOf" srcId="{FEE41EC3-BC6C-42A7-9C0D-B3F7EED09DB2}" destId="{EA04474F-972F-4F1C-869F-AE47E87822CD}" srcOrd="0" destOrd="0" presId="urn:microsoft.com/office/officeart/2008/layout/HalfCircleOrganizationChart"/>
    <dgm:cxn modelId="{DF966957-DD46-4F43-9323-90F2B7040E47}" type="presOf" srcId="{224B5A99-1D02-4DFE-AD04-682CC9387C3B}" destId="{559A8CF0-A173-4DA6-8A36-AA883E947C74}" srcOrd="1" destOrd="0" presId="urn:microsoft.com/office/officeart/2008/layout/HalfCircleOrganizationChart"/>
    <dgm:cxn modelId="{72527D6D-AFB7-45E1-8C87-FB0123FA6CE7}" type="presOf" srcId="{F017DA11-9F69-4D3C-814F-F4BC2DA18BCB}" destId="{99C1D1FF-51CD-4C9C-89C6-AA16B9B1D3EC}" srcOrd="0" destOrd="0" presId="urn:microsoft.com/office/officeart/2008/layout/HalfCircleOrganizationChart"/>
    <dgm:cxn modelId="{8E2EA6F1-BD79-4C08-90F8-D35A179B7181}" type="presOf" srcId="{6B0E59AA-AB25-4FE7-ACD6-3C7453E44248}" destId="{9C3405CA-CD9A-4B6A-A5EA-293B34FC036A}" srcOrd="1" destOrd="0" presId="urn:microsoft.com/office/officeart/2008/layout/HalfCircleOrganizationChart"/>
    <dgm:cxn modelId="{19F17CA6-ABEC-476C-A927-9B397570CCA5}" srcId="{6EBD26BA-D958-44DD-937A-4721F6543C13}" destId="{DE989F02-599D-43E5-81BB-DF2C44F8D8C8}" srcOrd="0" destOrd="0" parTransId="{0BE86C39-A287-4147-BA92-B68D292DDBAF}" sibTransId="{1D670985-177F-4AE2-9DED-E9E447A0C33B}"/>
    <dgm:cxn modelId="{FB4958C6-F18F-4FAB-B425-C7EA1406C7DB}" type="presOf" srcId="{445EEFEF-E4F4-4697-A969-2AB4B0824074}" destId="{70B6133E-76A8-4328-9E6A-88D10ECC527A}" srcOrd="0" destOrd="0" presId="urn:microsoft.com/office/officeart/2008/layout/HalfCircleOrganizationChart"/>
    <dgm:cxn modelId="{685A4A54-023B-45A2-87E5-CB8000F64692}" type="presOf" srcId="{171D5875-4964-4EBA-9CB9-E5265B1368AD}" destId="{660FD134-7203-4779-B493-C4BB420E6E0D}" srcOrd="1" destOrd="0" presId="urn:microsoft.com/office/officeart/2008/layout/HalfCircleOrganizationChart"/>
    <dgm:cxn modelId="{EAEF6008-F449-4317-8F93-41A768E7B9C3}" type="presOf" srcId="{DE989F02-599D-43E5-81BB-DF2C44F8D8C8}" destId="{4DD96580-B09D-4260-8C15-F70DC746E88D}" srcOrd="0" destOrd="0" presId="urn:microsoft.com/office/officeart/2008/layout/HalfCircleOrganizationChart"/>
    <dgm:cxn modelId="{C58956C4-5AF7-427B-81E1-83AA21F30486}" type="presOf" srcId="{F62033E4-C06B-40A4-838B-6BFE5FD95FCF}" destId="{10DE75BA-AC64-4C3C-88E4-ADFFB0310C41}" srcOrd="1" destOrd="0" presId="urn:microsoft.com/office/officeart/2008/layout/HalfCircleOrganizationChart"/>
    <dgm:cxn modelId="{9566F5A3-9E47-4124-84BF-D4FEE169953F}" type="presOf" srcId="{88C91D88-5ADB-43E4-96C1-1555FC24FADD}" destId="{70369745-E5EC-488D-9DCC-A1AC59FCF7AC}" srcOrd="0" destOrd="0" presId="urn:microsoft.com/office/officeart/2008/layout/HalfCircleOrganizationChart"/>
    <dgm:cxn modelId="{77882BCA-6E2F-49F7-9E8F-C99E3CC92D05}" type="presOf" srcId="{3C6530F1-EC84-4867-AEC8-361327131A93}" destId="{FE1B8CA7-399B-4680-8F00-DA39DA09F9AA}" srcOrd="1" destOrd="0" presId="urn:microsoft.com/office/officeart/2008/layout/HalfCircleOrganizationChart"/>
    <dgm:cxn modelId="{6BC2015D-7C2A-46D4-B2F6-A6809BF5AC3C}" srcId="{293E24E3-1ADA-4066-8238-CBDD9C522A2E}" destId="{4D2945B1-C4E0-4C13-8577-A68B2E804159}" srcOrd="1" destOrd="0" parTransId="{32434B09-A6F2-4E7F-ACA1-E699BAD8F10E}" sibTransId="{5C4E3DEF-CF72-4E3D-8B0D-68E7B208C7B0}"/>
    <dgm:cxn modelId="{C17D60A7-8C19-4AEF-A443-7907C72DDFB1}" type="presOf" srcId="{224B5A99-1D02-4DFE-AD04-682CC9387C3B}" destId="{25BE7D7D-1989-4438-B41A-0B47501A3F12}" srcOrd="0" destOrd="0" presId="urn:microsoft.com/office/officeart/2008/layout/HalfCircleOrganizationChart"/>
    <dgm:cxn modelId="{95A82B9B-D38F-4466-B042-1BCF75280FFB}" srcId="{171D5875-4964-4EBA-9CB9-E5265B1368AD}" destId="{293E24E3-1ADA-4066-8238-CBDD9C522A2E}" srcOrd="5" destOrd="0" parTransId="{E61E6B6C-3121-4328-90E5-733FBF36DE9A}" sibTransId="{682E9C2F-B6C4-4011-8293-1A94DDF2061F}"/>
    <dgm:cxn modelId="{9C5F5F96-81C0-4977-A56A-EFDF251CDD02}" type="presOf" srcId="{7F6FDE6D-BD2C-49AF-B7CD-0AC253D2D9B7}" destId="{141D7632-96E6-4F6E-BFA8-E1CE094157C8}" srcOrd="1" destOrd="0" presId="urn:microsoft.com/office/officeart/2008/layout/HalfCircleOrganizationChart"/>
    <dgm:cxn modelId="{8F25B587-63F8-4FC8-AE52-72865DB58BAF}" type="presOf" srcId="{59553D4F-DFE4-439C-9103-DA42050F5008}" destId="{F8CFEEC4-4DFF-49AA-8519-209D62446898}" srcOrd="1" destOrd="0" presId="urn:microsoft.com/office/officeart/2008/layout/HalfCircleOrganizationChart"/>
    <dgm:cxn modelId="{BD4B5423-E9E3-41F0-A5B8-9C95C6607965}" type="presOf" srcId="{4CFE1D9B-489B-4B7E-A2C5-AEA95C5788EC}" destId="{3D60407F-9C29-4DAA-9A52-230A813CD94D}" srcOrd="0" destOrd="0" presId="urn:microsoft.com/office/officeart/2008/layout/HalfCircleOrganizationChart"/>
    <dgm:cxn modelId="{07BF888B-8B0B-4EF4-ABBE-CE903178BC19}" type="presOf" srcId="{74F5A8E4-37F8-4B3B-BBE0-DEA2CD0DAD14}" destId="{F7EBF094-B13C-4FAF-8907-F6B4D33D44F5}" srcOrd="0" destOrd="0" presId="urn:microsoft.com/office/officeart/2008/layout/HalfCircleOrganizationChart"/>
    <dgm:cxn modelId="{C37DAED1-6BF9-43BF-BC98-3B8D03B9F1C7}" srcId="{D48BCCCF-BD5B-4F39-94DC-0C70C094EBCE}" destId="{4EEFF3B5-5B74-427B-B1C0-7E64CA28A6DF}" srcOrd="0" destOrd="0" parTransId="{4938A7C8-6890-4F29-BD87-C7F95A80AFF5}" sibTransId="{F8EB5ECF-CFE8-4D37-9367-3015E59A216E}"/>
    <dgm:cxn modelId="{80C13D4A-809A-48CD-B82A-B248DC2EE26F}" srcId="{171D5875-4964-4EBA-9CB9-E5265B1368AD}" destId="{3C6530F1-EC84-4867-AEC8-361327131A93}" srcOrd="4" destOrd="0" parTransId="{C0E04D1F-3E00-4034-AF6C-21D17AD203A3}" sibTransId="{A6F43013-3650-4E7F-BEE6-D6F0E38A3C0F}"/>
    <dgm:cxn modelId="{2C96DC40-6C9E-4DB2-AD34-98A822706FBA}" type="presOf" srcId="{EEAD6848-CA25-4E4B-BF03-576E0C65C4CA}" destId="{CA4611D6-A492-4ACC-81A3-CAB7FAA2488E}" srcOrd="0" destOrd="0" presId="urn:microsoft.com/office/officeart/2008/layout/HalfCircleOrganizationChart"/>
    <dgm:cxn modelId="{BF10BB86-5975-4E8C-97E1-87BC546E7B58}" type="presOf" srcId="{6B0E59AA-AB25-4FE7-ACD6-3C7453E44248}" destId="{2BD29976-9BB3-4A0F-B977-FA463E9220A5}" srcOrd="0" destOrd="0" presId="urn:microsoft.com/office/officeart/2008/layout/HalfCircleOrganizationChart"/>
    <dgm:cxn modelId="{18661965-1BDC-4D29-9436-BBE050B2F37F}" srcId="{CF65BE56-CB58-4FBC-AD92-DB286F886399}" destId="{171D5875-4964-4EBA-9CB9-E5265B1368AD}" srcOrd="0" destOrd="0" parTransId="{23AA7A29-3BC7-4135-86A4-44D4C3B1AF89}" sibTransId="{D89193F5-B218-49B8-B564-32E7B6E44753}"/>
    <dgm:cxn modelId="{B0697460-26EE-4BE3-990C-488173AF54A3}" type="presOf" srcId="{6EBD26BA-D958-44DD-937A-4721F6543C13}" destId="{02641C14-6340-428A-8DC2-409864DE09CF}" srcOrd="1" destOrd="0" presId="urn:microsoft.com/office/officeart/2008/layout/HalfCircleOrganizationChart"/>
    <dgm:cxn modelId="{2CB8E923-7728-45D3-B3E8-812CE26E43C6}" type="presOf" srcId="{7F52A2E2-B6AC-48CC-90B3-22158D275064}" destId="{3A2B89D3-B929-40A6-A78F-796D5B4E3E91}" srcOrd="0" destOrd="0" presId="urn:microsoft.com/office/officeart/2008/layout/HalfCircleOrganizationChart"/>
    <dgm:cxn modelId="{B9BC9809-0CAD-4625-94BD-FBA10D161750}" type="presParOf" srcId="{F570EE4A-8A0F-46EB-BA2E-94F439B4D219}" destId="{B78DCA33-3795-4734-B97C-5B97420F34A1}" srcOrd="0" destOrd="0" presId="urn:microsoft.com/office/officeart/2008/layout/HalfCircleOrganizationChart"/>
    <dgm:cxn modelId="{3B615BF4-C1EE-48D8-9B15-BC9C593541C4}" type="presParOf" srcId="{B78DCA33-3795-4734-B97C-5B97420F34A1}" destId="{493288C5-0DC4-4BEB-9434-3A9490DD8F4C}" srcOrd="0" destOrd="0" presId="urn:microsoft.com/office/officeart/2008/layout/HalfCircleOrganizationChart"/>
    <dgm:cxn modelId="{39E0F9C9-DF9F-47C3-B423-C2A506CE01DD}" type="presParOf" srcId="{493288C5-0DC4-4BEB-9434-3A9490DD8F4C}" destId="{CB1A3B80-05B7-4FA4-9047-822E54D5A1B2}" srcOrd="0" destOrd="0" presId="urn:microsoft.com/office/officeart/2008/layout/HalfCircleOrganizationChart"/>
    <dgm:cxn modelId="{E71031F1-1B30-4F2D-8225-AEE263234501}" type="presParOf" srcId="{493288C5-0DC4-4BEB-9434-3A9490DD8F4C}" destId="{8D983B6F-9541-4443-80D8-C5B79353FD0A}" srcOrd="1" destOrd="0" presId="urn:microsoft.com/office/officeart/2008/layout/HalfCircleOrganizationChart"/>
    <dgm:cxn modelId="{57F62B57-49DD-4880-8969-962325C5F59F}" type="presParOf" srcId="{493288C5-0DC4-4BEB-9434-3A9490DD8F4C}" destId="{814DFA9A-690C-4304-BDF2-21D8C5F2252A}" srcOrd="2" destOrd="0" presId="urn:microsoft.com/office/officeart/2008/layout/HalfCircleOrganizationChart"/>
    <dgm:cxn modelId="{18BE4893-0892-49E6-B5BC-3ABB3DCA0E93}" type="presParOf" srcId="{493288C5-0DC4-4BEB-9434-3A9490DD8F4C}" destId="{660FD134-7203-4779-B493-C4BB420E6E0D}" srcOrd="3" destOrd="0" presId="urn:microsoft.com/office/officeart/2008/layout/HalfCircleOrganizationChart"/>
    <dgm:cxn modelId="{DEA7D804-402D-4CFE-A7BE-B3380969889F}" type="presParOf" srcId="{B78DCA33-3795-4734-B97C-5B97420F34A1}" destId="{D4C7BD7D-9C4C-41CF-A28E-47573CCC82BB}" srcOrd="1" destOrd="0" presId="urn:microsoft.com/office/officeart/2008/layout/HalfCircleOrganizationChart"/>
    <dgm:cxn modelId="{512FD8E2-9792-45E2-A5B2-F9DB096F8F27}" type="presParOf" srcId="{D4C7BD7D-9C4C-41CF-A28E-47573CCC82BB}" destId="{7C9FBB5A-0C13-4B56-A9D4-E69BDEB01814}" srcOrd="0" destOrd="0" presId="urn:microsoft.com/office/officeart/2008/layout/HalfCircleOrganizationChart"/>
    <dgm:cxn modelId="{A0527A3A-73D3-4B1C-9C6C-2D356365BECE}" type="presParOf" srcId="{D4C7BD7D-9C4C-41CF-A28E-47573CCC82BB}" destId="{36DBBAE3-E439-449E-8633-D7965E9E0EC7}" srcOrd="1" destOrd="0" presId="urn:microsoft.com/office/officeart/2008/layout/HalfCircleOrganizationChart"/>
    <dgm:cxn modelId="{E087BF62-B6C2-4C46-AAB1-C31DEEB0742A}" type="presParOf" srcId="{36DBBAE3-E439-449E-8633-D7965E9E0EC7}" destId="{68765E66-0781-4511-975E-311ADB0E6025}" srcOrd="0" destOrd="0" presId="urn:microsoft.com/office/officeart/2008/layout/HalfCircleOrganizationChart"/>
    <dgm:cxn modelId="{666AA028-2A3C-4036-9E4E-D63278426F8D}" type="presParOf" srcId="{68765E66-0781-4511-975E-311ADB0E6025}" destId="{3A2B89D3-B929-40A6-A78F-796D5B4E3E91}" srcOrd="0" destOrd="0" presId="urn:microsoft.com/office/officeart/2008/layout/HalfCircleOrganizationChart"/>
    <dgm:cxn modelId="{8CB06964-5449-4811-BDC0-9EC8AA8F64E0}" type="presParOf" srcId="{68765E66-0781-4511-975E-311ADB0E6025}" destId="{84A980EC-66DA-4968-947D-822EC1F9F9B4}" srcOrd="1" destOrd="0" presId="urn:microsoft.com/office/officeart/2008/layout/HalfCircleOrganizationChart"/>
    <dgm:cxn modelId="{7102B436-2739-44CD-BF62-A20E68083F9A}" type="presParOf" srcId="{68765E66-0781-4511-975E-311ADB0E6025}" destId="{AD31857C-C2AA-418B-885A-754C6DA02006}" srcOrd="2" destOrd="0" presId="urn:microsoft.com/office/officeart/2008/layout/HalfCircleOrganizationChart"/>
    <dgm:cxn modelId="{F4325FBB-933A-4DEF-B4C4-9F006AFCF072}" type="presParOf" srcId="{68765E66-0781-4511-975E-311ADB0E6025}" destId="{946E369E-1770-4F9B-8A2E-2D5C593AAB17}" srcOrd="3" destOrd="0" presId="urn:microsoft.com/office/officeart/2008/layout/HalfCircleOrganizationChart"/>
    <dgm:cxn modelId="{D84F31F7-C160-4102-9F84-9D9D04D674D8}" type="presParOf" srcId="{36DBBAE3-E439-449E-8633-D7965E9E0EC7}" destId="{8AF3BC52-5EC2-4F05-92EC-2F62A8F67329}" srcOrd="1" destOrd="0" presId="urn:microsoft.com/office/officeart/2008/layout/HalfCircleOrganizationChart"/>
    <dgm:cxn modelId="{99E4871F-036B-474E-94FC-3709179A5329}" type="presParOf" srcId="{8AF3BC52-5EC2-4F05-92EC-2F62A8F67329}" destId="{69CC390E-EB39-4481-A17F-B4935DEF1801}" srcOrd="0" destOrd="0" presId="urn:microsoft.com/office/officeart/2008/layout/HalfCircleOrganizationChart"/>
    <dgm:cxn modelId="{88B21653-2C31-4E24-B516-234F42437718}" type="presParOf" srcId="{8AF3BC52-5EC2-4F05-92EC-2F62A8F67329}" destId="{0BD05A11-E9AC-49AC-8CF3-789C68631B2A}" srcOrd="1" destOrd="0" presId="urn:microsoft.com/office/officeart/2008/layout/HalfCircleOrganizationChart"/>
    <dgm:cxn modelId="{E07CD81E-7C41-4C90-BF5A-E66070742F4D}" type="presParOf" srcId="{0BD05A11-E9AC-49AC-8CF3-789C68631B2A}" destId="{69DE5AB6-E74A-4106-A19F-63FD9F52EAC5}" srcOrd="0" destOrd="0" presId="urn:microsoft.com/office/officeart/2008/layout/HalfCircleOrganizationChart"/>
    <dgm:cxn modelId="{567F6FDE-7592-4731-AAFA-BB6A4105B928}" type="presParOf" srcId="{69DE5AB6-E74A-4106-A19F-63FD9F52EAC5}" destId="{800C0380-EB38-407D-B732-4A841A47DA90}" srcOrd="0" destOrd="0" presId="urn:microsoft.com/office/officeart/2008/layout/HalfCircleOrganizationChart"/>
    <dgm:cxn modelId="{67E7C76D-A0E3-4477-9786-7FDF4B7CFAD7}" type="presParOf" srcId="{69DE5AB6-E74A-4106-A19F-63FD9F52EAC5}" destId="{88492A86-FFA4-4627-A28F-76342C01B1D8}" srcOrd="1" destOrd="0" presId="urn:microsoft.com/office/officeart/2008/layout/HalfCircleOrganizationChart"/>
    <dgm:cxn modelId="{2DF68A20-BCED-4662-B13F-310D32F6A1C4}" type="presParOf" srcId="{69DE5AB6-E74A-4106-A19F-63FD9F52EAC5}" destId="{C5B6BCC8-AF69-43BA-94EF-EE9269485C85}" srcOrd="2" destOrd="0" presId="urn:microsoft.com/office/officeart/2008/layout/HalfCircleOrganizationChart"/>
    <dgm:cxn modelId="{A1BF62BB-891E-49FE-84B4-A7C96BEA1500}" type="presParOf" srcId="{69DE5AB6-E74A-4106-A19F-63FD9F52EAC5}" destId="{F8CFEEC4-4DFF-49AA-8519-209D62446898}" srcOrd="3" destOrd="0" presId="urn:microsoft.com/office/officeart/2008/layout/HalfCircleOrganizationChart"/>
    <dgm:cxn modelId="{80F44DA5-4056-4929-A539-57DEF344D11E}" type="presParOf" srcId="{0BD05A11-E9AC-49AC-8CF3-789C68631B2A}" destId="{BD3E0C33-9937-47C0-812A-1E9BBDDE86E9}" srcOrd="1" destOrd="0" presId="urn:microsoft.com/office/officeart/2008/layout/HalfCircleOrganizationChart"/>
    <dgm:cxn modelId="{A8B9512B-DE0B-453B-974D-8865511A43A4}" type="presParOf" srcId="{0BD05A11-E9AC-49AC-8CF3-789C68631B2A}" destId="{F0B236EE-60EA-4DA1-99E1-EB8C56A58A0A}" srcOrd="2" destOrd="0" presId="urn:microsoft.com/office/officeart/2008/layout/HalfCircleOrganizationChart"/>
    <dgm:cxn modelId="{1698873E-A172-436F-A473-783275A1AA21}" type="presParOf" srcId="{8AF3BC52-5EC2-4F05-92EC-2F62A8F67329}" destId="{D77A1275-5DBF-414E-B990-4F3D03B8B4B1}" srcOrd="2" destOrd="0" presId="urn:microsoft.com/office/officeart/2008/layout/HalfCircleOrganizationChart"/>
    <dgm:cxn modelId="{DE154D50-46A4-43CC-BC90-8E466E1A5350}" type="presParOf" srcId="{8AF3BC52-5EC2-4F05-92EC-2F62A8F67329}" destId="{AE8E94A1-C5B9-45B0-AB03-9A6C9814CBD8}" srcOrd="3" destOrd="0" presId="urn:microsoft.com/office/officeart/2008/layout/HalfCircleOrganizationChart"/>
    <dgm:cxn modelId="{6A68A9CA-B98D-4301-A8ED-6FA6B4157EE5}" type="presParOf" srcId="{AE8E94A1-C5B9-45B0-AB03-9A6C9814CBD8}" destId="{7619E1DD-248F-4A03-B963-8DFD7B0E1589}" srcOrd="0" destOrd="0" presId="urn:microsoft.com/office/officeart/2008/layout/HalfCircleOrganizationChart"/>
    <dgm:cxn modelId="{4C0D96A4-1CA4-4A5C-A5C9-3F48F53F2F7B}" type="presParOf" srcId="{7619E1DD-248F-4A03-B963-8DFD7B0E1589}" destId="{99C1D1FF-51CD-4C9C-89C6-AA16B9B1D3EC}" srcOrd="0" destOrd="0" presId="urn:microsoft.com/office/officeart/2008/layout/HalfCircleOrganizationChart"/>
    <dgm:cxn modelId="{36150BDA-75A6-4703-8F55-42D3B9C71F1C}" type="presParOf" srcId="{7619E1DD-248F-4A03-B963-8DFD7B0E1589}" destId="{1209CAE1-AD1B-428B-B0AD-9E19DE447551}" srcOrd="1" destOrd="0" presId="urn:microsoft.com/office/officeart/2008/layout/HalfCircleOrganizationChart"/>
    <dgm:cxn modelId="{0F27948A-9923-4187-8288-ED89DB2BA11F}" type="presParOf" srcId="{7619E1DD-248F-4A03-B963-8DFD7B0E1589}" destId="{50D065D7-61F7-452C-B46E-1852397321BF}" srcOrd="2" destOrd="0" presId="urn:microsoft.com/office/officeart/2008/layout/HalfCircleOrganizationChart"/>
    <dgm:cxn modelId="{7B7F6A16-378B-41E2-B848-1E88A4C3DC10}" type="presParOf" srcId="{7619E1DD-248F-4A03-B963-8DFD7B0E1589}" destId="{35940C7B-3F3D-49D4-ADD2-6D1F6164B13E}" srcOrd="3" destOrd="0" presId="urn:microsoft.com/office/officeart/2008/layout/HalfCircleOrganizationChart"/>
    <dgm:cxn modelId="{CF7B5FD0-B2D1-4B9F-8DD6-594874F7C631}" type="presParOf" srcId="{AE8E94A1-C5B9-45B0-AB03-9A6C9814CBD8}" destId="{6D49E071-E9ED-4B74-9B9B-A82E1AA55DE6}" srcOrd="1" destOrd="0" presId="urn:microsoft.com/office/officeart/2008/layout/HalfCircleOrganizationChart"/>
    <dgm:cxn modelId="{495564BA-E9F7-44B0-AF4F-06A2DB15897F}" type="presParOf" srcId="{AE8E94A1-C5B9-45B0-AB03-9A6C9814CBD8}" destId="{6D4DFAEB-D349-4175-9352-4DAF95149F60}" srcOrd="2" destOrd="0" presId="urn:microsoft.com/office/officeart/2008/layout/HalfCircleOrganizationChart"/>
    <dgm:cxn modelId="{645C41ED-4523-4D93-8895-A3ABF757A912}" type="presParOf" srcId="{36DBBAE3-E439-449E-8633-D7965E9E0EC7}" destId="{9F595AB5-0BCE-410F-85E2-CE8A1383AC2D}" srcOrd="2" destOrd="0" presId="urn:microsoft.com/office/officeart/2008/layout/HalfCircleOrganizationChart"/>
    <dgm:cxn modelId="{8E0FF6A9-B8FB-42D4-8CD9-45258C38A020}" type="presParOf" srcId="{D4C7BD7D-9C4C-41CF-A28E-47573CCC82BB}" destId="{E24A70E4-DD14-4F78-B48F-E5AA1DF76BAE}" srcOrd="2" destOrd="0" presId="urn:microsoft.com/office/officeart/2008/layout/HalfCircleOrganizationChart"/>
    <dgm:cxn modelId="{179CE0A9-1003-4761-BDAE-8B3214787AA8}" type="presParOf" srcId="{D4C7BD7D-9C4C-41CF-A28E-47573CCC82BB}" destId="{B6FD670F-D8F6-43D8-BA58-974B43F538AE}" srcOrd="3" destOrd="0" presId="urn:microsoft.com/office/officeart/2008/layout/HalfCircleOrganizationChart"/>
    <dgm:cxn modelId="{391E1748-6A1F-4B79-AB12-B2A3C5685A6D}" type="presParOf" srcId="{B6FD670F-D8F6-43D8-BA58-974B43F538AE}" destId="{CB0FF4AB-F39D-46CA-933B-62F1D0E7185E}" srcOrd="0" destOrd="0" presId="urn:microsoft.com/office/officeart/2008/layout/HalfCircleOrganizationChart"/>
    <dgm:cxn modelId="{AE1EA05E-D1F3-43B5-9AE5-4CC564DEE099}" type="presParOf" srcId="{CB0FF4AB-F39D-46CA-933B-62F1D0E7185E}" destId="{E33DB668-2BC1-48C5-8571-D10BF158D205}" srcOrd="0" destOrd="0" presId="urn:microsoft.com/office/officeart/2008/layout/HalfCircleOrganizationChart"/>
    <dgm:cxn modelId="{E95F7CE0-64E1-40EB-A9BB-05C164CEFDE6}" type="presParOf" srcId="{CB0FF4AB-F39D-46CA-933B-62F1D0E7185E}" destId="{3662C1F5-AE77-48B7-A8AF-408BD1BEB04D}" srcOrd="1" destOrd="0" presId="urn:microsoft.com/office/officeart/2008/layout/HalfCircleOrganizationChart"/>
    <dgm:cxn modelId="{A011AF9E-C289-431F-8CA2-F822FA8D7606}" type="presParOf" srcId="{CB0FF4AB-F39D-46CA-933B-62F1D0E7185E}" destId="{9EC9C1C1-51C2-45C6-A5B0-F5E75DD2BBA9}" srcOrd="2" destOrd="0" presId="urn:microsoft.com/office/officeart/2008/layout/HalfCircleOrganizationChart"/>
    <dgm:cxn modelId="{8D3F4068-E869-4A35-B32D-EC41C0B6E20F}" type="presParOf" srcId="{CB0FF4AB-F39D-46CA-933B-62F1D0E7185E}" destId="{02641C14-6340-428A-8DC2-409864DE09CF}" srcOrd="3" destOrd="0" presId="urn:microsoft.com/office/officeart/2008/layout/HalfCircleOrganizationChart"/>
    <dgm:cxn modelId="{2D010EB2-8A42-48C1-8F09-CAEABB02898C}" type="presParOf" srcId="{B6FD670F-D8F6-43D8-BA58-974B43F538AE}" destId="{BB5A70F4-1445-4AC3-BBF5-AA517AE79ADB}" srcOrd="1" destOrd="0" presId="urn:microsoft.com/office/officeart/2008/layout/HalfCircleOrganizationChart"/>
    <dgm:cxn modelId="{97BEA620-3D83-4F49-A160-2E49AEEC38C3}" type="presParOf" srcId="{BB5A70F4-1445-4AC3-BBF5-AA517AE79ADB}" destId="{C61566C7-6B0B-4AFE-A320-AB6F15F894F5}" srcOrd="0" destOrd="0" presId="urn:microsoft.com/office/officeart/2008/layout/HalfCircleOrganizationChart"/>
    <dgm:cxn modelId="{116023CF-727F-4D11-A91F-2C26A3416686}" type="presParOf" srcId="{BB5A70F4-1445-4AC3-BBF5-AA517AE79ADB}" destId="{FE130708-6745-468B-9F5C-8A5721DC74D7}" srcOrd="1" destOrd="0" presId="urn:microsoft.com/office/officeart/2008/layout/HalfCircleOrganizationChart"/>
    <dgm:cxn modelId="{35B7828F-89BC-4104-8A4C-6E5C8D21453A}" type="presParOf" srcId="{FE130708-6745-468B-9F5C-8A5721DC74D7}" destId="{59D2C13D-8C71-4493-B8AD-771A1F93BA0C}" srcOrd="0" destOrd="0" presId="urn:microsoft.com/office/officeart/2008/layout/HalfCircleOrganizationChart"/>
    <dgm:cxn modelId="{C64391E5-1653-47F0-B581-B8D8D19CCE3B}" type="presParOf" srcId="{59D2C13D-8C71-4493-B8AD-771A1F93BA0C}" destId="{4DD96580-B09D-4260-8C15-F70DC746E88D}" srcOrd="0" destOrd="0" presId="urn:microsoft.com/office/officeart/2008/layout/HalfCircleOrganizationChart"/>
    <dgm:cxn modelId="{C8BD407F-5369-400D-8A82-80E88E4C225F}" type="presParOf" srcId="{59D2C13D-8C71-4493-B8AD-771A1F93BA0C}" destId="{368DF2E7-A217-4AA3-8B31-CD535FB3340F}" srcOrd="1" destOrd="0" presId="urn:microsoft.com/office/officeart/2008/layout/HalfCircleOrganizationChart"/>
    <dgm:cxn modelId="{5D3CA41A-61E0-4322-A691-F3AADAA6FC8A}" type="presParOf" srcId="{59D2C13D-8C71-4493-B8AD-771A1F93BA0C}" destId="{BC50F4B9-2B5D-4F6B-95A4-B487070B39D5}" srcOrd="2" destOrd="0" presId="urn:microsoft.com/office/officeart/2008/layout/HalfCircleOrganizationChart"/>
    <dgm:cxn modelId="{7F8A4F51-26DE-4ACD-ADDC-D010593AC69C}" type="presParOf" srcId="{59D2C13D-8C71-4493-B8AD-771A1F93BA0C}" destId="{D968BA84-F841-44E1-B3B5-5D70E73B4371}" srcOrd="3" destOrd="0" presId="urn:microsoft.com/office/officeart/2008/layout/HalfCircleOrganizationChart"/>
    <dgm:cxn modelId="{3F111BE7-0269-4517-B99F-647512E02F23}" type="presParOf" srcId="{FE130708-6745-468B-9F5C-8A5721DC74D7}" destId="{491857F2-539D-4077-A633-AF0DE312ECB5}" srcOrd="1" destOrd="0" presId="urn:microsoft.com/office/officeart/2008/layout/HalfCircleOrganizationChart"/>
    <dgm:cxn modelId="{1127DB17-F0B8-4EF8-AB09-A70051AB932E}" type="presParOf" srcId="{FE130708-6745-468B-9F5C-8A5721DC74D7}" destId="{2134587C-1FEF-4F7A-8A83-2117B70D8691}" srcOrd="2" destOrd="0" presId="urn:microsoft.com/office/officeart/2008/layout/HalfCircleOrganizationChart"/>
    <dgm:cxn modelId="{50A3A418-1867-46E3-AE95-F8374DE86DD9}" type="presParOf" srcId="{BB5A70F4-1445-4AC3-BBF5-AA517AE79ADB}" destId="{A2CBE7A1-BD5F-479F-94D2-F2BA6A19299D}" srcOrd="2" destOrd="0" presId="urn:microsoft.com/office/officeart/2008/layout/HalfCircleOrganizationChart"/>
    <dgm:cxn modelId="{36F644A1-0967-4346-ABE4-B726C411C73F}" type="presParOf" srcId="{BB5A70F4-1445-4AC3-BBF5-AA517AE79ADB}" destId="{9D534F7F-6AAB-4CE6-BD20-66112F3F6ED4}" srcOrd="3" destOrd="0" presId="urn:microsoft.com/office/officeart/2008/layout/HalfCircleOrganizationChart"/>
    <dgm:cxn modelId="{6BCD6CD7-FF44-4F1E-91E0-CEBCD7BEA0F7}" type="presParOf" srcId="{9D534F7F-6AAB-4CE6-BD20-66112F3F6ED4}" destId="{9957EFB3-0274-4A29-8886-5B3527133E2D}" srcOrd="0" destOrd="0" presId="urn:microsoft.com/office/officeart/2008/layout/HalfCircleOrganizationChart"/>
    <dgm:cxn modelId="{43435ED8-4249-4D63-A545-4FD55ECE93FC}" type="presParOf" srcId="{9957EFB3-0274-4A29-8886-5B3527133E2D}" destId="{F7EBF094-B13C-4FAF-8907-F6B4D33D44F5}" srcOrd="0" destOrd="0" presId="urn:microsoft.com/office/officeart/2008/layout/HalfCircleOrganizationChart"/>
    <dgm:cxn modelId="{56A7C86E-CAAC-484D-B1A6-9A0A4CBCEAD9}" type="presParOf" srcId="{9957EFB3-0274-4A29-8886-5B3527133E2D}" destId="{5F9077C3-E04A-415B-B388-9A714940F2E7}" srcOrd="1" destOrd="0" presId="urn:microsoft.com/office/officeart/2008/layout/HalfCircleOrganizationChart"/>
    <dgm:cxn modelId="{6AAAF37B-8C85-48A1-A17E-173B5B08314F}" type="presParOf" srcId="{9957EFB3-0274-4A29-8886-5B3527133E2D}" destId="{41B8D6B2-81A4-4FD8-85E5-85EF91E5FB4C}" srcOrd="2" destOrd="0" presId="urn:microsoft.com/office/officeart/2008/layout/HalfCircleOrganizationChart"/>
    <dgm:cxn modelId="{B887FEF1-D4F1-4562-A425-3ECBCD2784BC}" type="presParOf" srcId="{9957EFB3-0274-4A29-8886-5B3527133E2D}" destId="{8EB06545-24C9-4C8A-A90E-D42D6D516AFA}" srcOrd="3" destOrd="0" presId="urn:microsoft.com/office/officeart/2008/layout/HalfCircleOrganizationChart"/>
    <dgm:cxn modelId="{81846E77-CB3B-4E61-B71D-8C250D8A8712}" type="presParOf" srcId="{9D534F7F-6AAB-4CE6-BD20-66112F3F6ED4}" destId="{8C016E56-45C3-42AA-AAF6-C087934CFF71}" srcOrd="1" destOrd="0" presId="urn:microsoft.com/office/officeart/2008/layout/HalfCircleOrganizationChart"/>
    <dgm:cxn modelId="{9AF25F3F-13A6-44D2-B517-20CCC675DE61}" type="presParOf" srcId="{9D534F7F-6AAB-4CE6-BD20-66112F3F6ED4}" destId="{7DFCBFA5-417B-4274-8742-7259B0941BAF}" srcOrd="2" destOrd="0" presId="urn:microsoft.com/office/officeart/2008/layout/HalfCircleOrganizationChart"/>
    <dgm:cxn modelId="{291B7DF2-1D9F-4C99-A969-FDCDF15FDA51}" type="presParOf" srcId="{BB5A70F4-1445-4AC3-BBF5-AA517AE79ADB}" destId="{2E3A0B84-9BDD-45D3-B755-F55C7F0F251E}" srcOrd="4" destOrd="0" presId="urn:microsoft.com/office/officeart/2008/layout/HalfCircleOrganizationChart"/>
    <dgm:cxn modelId="{DA18B324-EB7F-453B-BF94-C0A45A22E60B}" type="presParOf" srcId="{BB5A70F4-1445-4AC3-BBF5-AA517AE79ADB}" destId="{FD5D8CDA-81F1-4E61-85F1-69897D7E98A9}" srcOrd="5" destOrd="0" presId="urn:microsoft.com/office/officeart/2008/layout/HalfCircleOrganizationChart"/>
    <dgm:cxn modelId="{4AA585E3-DC2E-4FE0-A02A-8E8F2E2D5B34}" type="presParOf" srcId="{FD5D8CDA-81F1-4E61-85F1-69897D7E98A9}" destId="{F77382C0-8DE4-4A69-808B-9C6057476F71}" srcOrd="0" destOrd="0" presId="urn:microsoft.com/office/officeart/2008/layout/HalfCircleOrganizationChart"/>
    <dgm:cxn modelId="{0C7DBF41-BEF5-4AB0-BA2D-8048984BACD4}" type="presParOf" srcId="{F77382C0-8DE4-4A69-808B-9C6057476F71}" destId="{70369745-E5EC-488D-9DCC-A1AC59FCF7AC}" srcOrd="0" destOrd="0" presId="urn:microsoft.com/office/officeart/2008/layout/HalfCircleOrganizationChart"/>
    <dgm:cxn modelId="{3828B864-762D-48AA-9FF9-3AAC6D671EF3}" type="presParOf" srcId="{F77382C0-8DE4-4A69-808B-9C6057476F71}" destId="{5FF12214-35C5-455E-9F77-57C14F1EF8A3}" srcOrd="1" destOrd="0" presId="urn:microsoft.com/office/officeart/2008/layout/HalfCircleOrganizationChart"/>
    <dgm:cxn modelId="{C91BA321-77DB-49D9-90DB-E88861850674}" type="presParOf" srcId="{F77382C0-8DE4-4A69-808B-9C6057476F71}" destId="{5CDFE986-6BD0-481C-ACF6-F76F1EB3DFF8}" srcOrd="2" destOrd="0" presId="urn:microsoft.com/office/officeart/2008/layout/HalfCircleOrganizationChart"/>
    <dgm:cxn modelId="{B9EA1D06-8B3B-4F2C-AB47-0D13ACDE6099}" type="presParOf" srcId="{F77382C0-8DE4-4A69-808B-9C6057476F71}" destId="{57D346BD-653C-4566-BADF-141787240A18}" srcOrd="3" destOrd="0" presId="urn:microsoft.com/office/officeart/2008/layout/HalfCircleOrganizationChart"/>
    <dgm:cxn modelId="{D719C266-20D2-44E3-B173-D43CFB4D7E70}" type="presParOf" srcId="{FD5D8CDA-81F1-4E61-85F1-69897D7E98A9}" destId="{3F11FAC8-07DF-4C1C-AB6D-6F23071D351D}" srcOrd="1" destOrd="0" presId="urn:microsoft.com/office/officeart/2008/layout/HalfCircleOrganizationChart"/>
    <dgm:cxn modelId="{029B85DA-03B7-43B2-A24D-C9B64D868D38}" type="presParOf" srcId="{FD5D8CDA-81F1-4E61-85F1-69897D7E98A9}" destId="{B1B237F9-EEDD-491F-9FC4-4BBB3A5F12DE}" srcOrd="2" destOrd="0" presId="urn:microsoft.com/office/officeart/2008/layout/HalfCircleOrganizationChart"/>
    <dgm:cxn modelId="{87BB8BC8-D044-4804-86E0-105404BBE467}" type="presParOf" srcId="{BB5A70F4-1445-4AC3-BBF5-AA517AE79ADB}" destId="{E020F221-D9FA-4711-A8B0-86FCF13F5A45}" srcOrd="6" destOrd="0" presId="urn:microsoft.com/office/officeart/2008/layout/HalfCircleOrganizationChart"/>
    <dgm:cxn modelId="{59A83EE0-FC9A-43E6-894C-9079D476D0A0}" type="presParOf" srcId="{BB5A70F4-1445-4AC3-BBF5-AA517AE79ADB}" destId="{F7D9585E-9D65-4C4E-8D70-9CE070643BFB}" srcOrd="7" destOrd="0" presId="urn:microsoft.com/office/officeart/2008/layout/HalfCircleOrganizationChart"/>
    <dgm:cxn modelId="{9364C6BB-1D2F-4C1F-A37B-9BA760747202}" type="presParOf" srcId="{F7D9585E-9D65-4C4E-8D70-9CE070643BFB}" destId="{0B3EDA80-7A2B-4D79-AD85-7F57A661305A}" srcOrd="0" destOrd="0" presId="urn:microsoft.com/office/officeart/2008/layout/HalfCircleOrganizationChart"/>
    <dgm:cxn modelId="{EF40A9A8-4BB0-4E34-A39C-5F729B1C6200}" type="presParOf" srcId="{0B3EDA80-7A2B-4D79-AD85-7F57A661305A}" destId="{CA4611D6-A492-4ACC-81A3-CAB7FAA2488E}" srcOrd="0" destOrd="0" presId="urn:microsoft.com/office/officeart/2008/layout/HalfCircleOrganizationChart"/>
    <dgm:cxn modelId="{DC04792D-CBD9-41C5-B1F9-4EE03135707D}" type="presParOf" srcId="{0B3EDA80-7A2B-4D79-AD85-7F57A661305A}" destId="{B486C344-CA28-4FBC-B41E-D6500B92B466}" srcOrd="1" destOrd="0" presId="urn:microsoft.com/office/officeart/2008/layout/HalfCircleOrganizationChart"/>
    <dgm:cxn modelId="{0C8A647E-61B0-4AC8-B4ED-F03F44035649}" type="presParOf" srcId="{0B3EDA80-7A2B-4D79-AD85-7F57A661305A}" destId="{58CCD831-B619-4069-846D-8EDFCFFFEC4E}" srcOrd="2" destOrd="0" presId="urn:microsoft.com/office/officeart/2008/layout/HalfCircleOrganizationChart"/>
    <dgm:cxn modelId="{9463BA3D-FFE7-41A8-9E85-7D26CF6EB875}" type="presParOf" srcId="{0B3EDA80-7A2B-4D79-AD85-7F57A661305A}" destId="{22072EFE-3ED6-45FF-AC47-56B19F7D4FAD}" srcOrd="3" destOrd="0" presId="urn:microsoft.com/office/officeart/2008/layout/HalfCircleOrganizationChart"/>
    <dgm:cxn modelId="{E5C317D2-EE05-4D06-911A-1D26B767DCA7}" type="presParOf" srcId="{F7D9585E-9D65-4C4E-8D70-9CE070643BFB}" destId="{11F56F24-F1C4-4E55-90A8-51A6B564FF54}" srcOrd="1" destOrd="0" presId="urn:microsoft.com/office/officeart/2008/layout/HalfCircleOrganizationChart"/>
    <dgm:cxn modelId="{8D65C4C5-C433-4534-97B3-94867E7E16C3}" type="presParOf" srcId="{F7D9585E-9D65-4C4E-8D70-9CE070643BFB}" destId="{EC5D524C-6BB6-4476-9BE3-85D5795D470E}" srcOrd="2" destOrd="0" presId="urn:microsoft.com/office/officeart/2008/layout/HalfCircleOrganizationChart"/>
    <dgm:cxn modelId="{FDD5611F-D8BB-486F-9AB0-CE028C64CD6E}" type="presParOf" srcId="{B6FD670F-D8F6-43D8-BA58-974B43F538AE}" destId="{0CE02B31-4B1B-450A-A60B-6FF21176AF9E}" srcOrd="2" destOrd="0" presId="urn:microsoft.com/office/officeart/2008/layout/HalfCircleOrganizationChart"/>
    <dgm:cxn modelId="{4543A283-3B31-4983-8B4C-DC78E24C4EA6}" type="presParOf" srcId="{D4C7BD7D-9C4C-41CF-A28E-47573CCC82BB}" destId="{25D78B2B-FCD9-4B12-81FB-A01FB0BF2BC3}" srcOrd="4" destOrd="0" presId="urn:microsoft.com/office/officeart/2008/layout/HalfCircleOrganizationChart"/>
    <dgm:cxn modelId="{08198F5A-31EC-4553-B060-A23124E24E8B}" type="presParOf" srcId="{D4C7BD7D-9C4C-41CF-A28E-47573CCC82BB}" destId="{7F237A7B-FE6F-4798-8A7F-E53F33730FEF}" srcOrd="5" destOrd="0" presId="urn:microsoft.com/office/officeart/2008/layout/HalfCircleOrganizationChart"/>
    <dgm:cxn modelId="{ED8FACD4-04A7-4B62-882C-4125868C97F1}" type="presParOf" srcId="{7F237A7B-FE6F-4798-8A7F-E53F33730FEF}" destId="{6677508C-BE78-4C19-83C1-AFFE68518A6E}" srcOrd="0" destOrd="0" presId="urn:microsoft.com/office/officeart/2008/layout/HalfCircleOrganizationChart"/>
    <dgm:cxn modelId="{09011810-D0C6-47F3-9A04-1F99A842C648}" type="presParOf" srcId="{6677508C-BE78-4C19-83C1-AFFE68518A6E}" destId="{AB4FAE84-0F10-4416-BB9D-86E059311F28}" srcOrd="0" destOrd="0" presId="urn:microsoft.com/office/officeart/2008/layout/HalfCircleOrganizationChart"/>
    <dgm:cxn modelId="{9E75BCAD-4228-4DEA-B698-0F0B4ABE7252}" type="presParOf" srcId="{6677508C-BE78-4C19-83C1-AFFE68518A6E}" destId="{F6DE0C33-1539-4B8D-BBD7-290C5B1885DE}" srcOrd="1" destOrd="0" presId="urn:microsoft.com/office/officeart/2008/layout/HalfCircleOrganizationChart"/>
    <dgm:cxn modelId="{E1227E75-6F04-41C5-812F-A28968FA1240}" type="presParOf" srcId="{6677508C-BE78-4C19-83C1-AFFE68518A6E}" destId="{EC954588-40C9-44D5-872B-92226BF8C107}" srcOrd="2" destOrd="0" presId="urn:microsoft.com/office/officeart/2008/layout/HalfCircleOrganizationChart"/>
    <dgm:cxn modelId="{C4D16F10-5F2D-48C9-ACB8-CF342B83BD69}" type="presParOf" srcId="{6677508C-BE78-4C19-83C1-AFFE68518A6E}" destId="{10DE75BA-AC64-4C3C-88E4-ADFFB0310C41}" srcOrd="3" destOrd="0" presId="urn:microsoft.com/office/officeart/2008/layout/HalfCircleOrganizationChart"/>
    <dgm:cxn modelId="{D818F6F2-E670-4FC3-9E0B-C3F1F25BE548}" type="presParOf" srcId="{7F237A7B-FE6F-4798-8A7F-E53F33730FEF}" destId="{B79632C2-B847-455F-B34E-F756ED051F31}" srcOrd="1" destOrd="0" presId="urn:microsoft.com/office/officeart/2008/layout/HalfCircleOrganizationChart"/>
    <dgm:cxn modelId="{EE6EEA87-A037-447F-9FFC-B8B51C817B34}" type="presParOf" srcId="{B79632C2-B847-455F-B34E-F756ED051F31}" destId="{D2542D7A-7AC5-4B77-A67A-AA9FA69B76BE}" srcOrd="0" destOrd="0" presId="urn:microsoft.com/office/officeart/2008/layout/HalfCircleOrganizationChart"/>
    <dgm:cxn modelId="{7C6A774F-3537-4223-B562-F6C5087829FA}" type="presParOf" srcId="{B79632C2-B847-455F-B34E-F756ED051F31}" destId="{E6C47294-05E1-48B3-8E93-11543250BA7D}" srcOrd="1" destOrd="0" presId="urn:microsoft.com/office/officeart/2008/layout/HalfCircleOrganizationChart"/>
    <dgm:cxn modelId="{7059DD09-6B33-48EF-8113-329748E6182C}" type="presParOf" srcId="{E6C47294-05E1-48B3-8E93-11543250BA7D}" destId="{F541D1D5-51C4-40BD-BE23-628ED29E97E2}" srcOrd="0" destOrd="0" presId="urn:microsoft.com/office/officeart/2008/layout/HalfCircleOrganizationChart"/>
    <dgm:cxn modelId="{5B1E3244-AA1D-4265-98C1-F948260C2F8C}" type="presParOf" srcId="{F541D1D5-51C4-40BD-BE23-628ED29E97E2}" destId="{70B6133E-76A8-4328-9E6A-88D10ECC527A}" srcOrd="0" destOrd="0" presId="urn:microsoft.com/office/officeart/2008/layout/HalfCircleOrganizationChart"/>
    <dgm:cxn modelId="{00FE5A7E-813E-4286-AA81-18859B7F2B11}" type="presParOf" srcId="{F541D1D5-51C4-40BD-BE23-628ED29E97E2}" destId="{CAB5DD4E-4815-499D-AAE9-09D15A394637}" srcOrd="1" destOrd="0" presId="urn:microsoft.com/office/officeart/2008/layout/HalfCircleOrganizationChart"/>
    <dgm:cxn modelId="{8A3EDC77-4DAC-4CFB-99A6-86B2037ECB63}" type="presParOf" srcId="{F541D1D5-51C4-40BD-BE23-628ED29E97E2}" destId="{2139DF8A-63AC-4F3C-A8A9-50FF8D3C6FF7}" srcOrd="2" destOrd="0" presId="urn:microsoft.com/office/officeart/2008/layout/HalfCircleOrganizationChart"/>
    <dgm:cxn modelId="{91C004CB-124E-4338-8F00-F9208516677E}" type="presParOf" srcId="{F541D1D5-51C4-40BD-BE23-628ED29E97E2}" destId="{DA2FEC21-2DF5-4899-9BAF-6D6BD91BA3AF}" srcOrd="3" destOrd="0" presId="urn:microsoft.com/office/officeart/2008/layout/HalfCircleOrganizationChart"/>
    <dgm:cxn modelId="{975E71FB-B113-4E17-87DE-968F3FE2B558}" type="presParOf" srcId="{E6C47294-05E1-48B3-8E93-11543250BA7D}" destId="{286DD4A2-BFDB-4F90-BC30-E7AFD7910F77}" srcOrd="1" destOrd="0" presId="urn:microsoft.com/office/officeart/2008/layout/HalfCircleOrganizationChart"/>
    <dgm:cxn modelId="{46EAD676-CC76-4BC7-900B-F9CE89DD5CAE}" type="presParOf" srcId="{E6C47294-05E1-48B3-8E93-11543250BA7D}" destId="{C02024E9-2110-4ED3-83EC-FB5221494A90}" srcOrd="2" destOrd="0" presId="urn:microsoft.com/office/officeart/2008/layout/HalfCircleOrganizationChart"/>
    <dgm:cxn modelId="{A1780BE4-6764-451B-8913-E1D4BECA8964}" type="presParOf" srcId="{B79632C2-B847-455F-B34E-F756ED051F31}" destId="{AC22DCC7-B65C-4F1C-8B9E-6A22F8654FB3}" srcOrd="2" destOrd="0" presId="urn:microsoft.com/office/officeart/2008/layout/HalfCircleOrganizationChart"/>
    <dgm:cxn modelId="{002D3442-7DAD-4927-A9EC-B1DBD00284EF}" type="presParOf" srcId="{B79632C2-B847-455F-B34E-F756ED051F31}" destId="{B8C65DF5-E79C-414A-A757-2A009E37CEC6}" srcOrd="3" destOrd="0" presId="urn:microsoft.com/office/officeart/2008/layout/HalfCircleOrganizationChart"/>
    <dgm:cxn modelId="{51678CB4-7E8C-42A2-A55E-2F9DA916F59A}" type="presParOf" srcId="{B8C65DF5-E79C-414A-A757-2A009E37CEC6}" destId="{A8A682AF-86A5-49DE-A9F8-F3BC002B764A}" srcOrd="0" destOrd="0" presId="urn:microsoft.com/office/officeart/2008/layout/HalfCircleOrganizationChart"/>
    <dgm:cxn modelId="{1B881D4F-4CBA-4AAC-BFC8-3B13D7A5714F}" type="presParOf" srcId="{A8A682AF-86A5-49DE-A9F8-F3BC002B764A}" destId="{2BD29976-9BB3-4A0F-B977-FA463E9220A5}" srcOrd="0" destOrd="0" presId="urn:microsoft.com/office/officeart/2008/layout/HalfCircleOrganizationChart"/>
    <dgm:cxn modelId="{B3A3EF8D-40F2-4B45-BC05-2647ADE7C63E}" type="presParOf" srcId="{A8A682AF-86A5-49DE-A9F8-F3BC002B764A}" destId="{30095DBC-E55F-4E8F-B81F-350EFB0FA7C8}" srcOrd="1" destOrd="0" presId="urn:microsoft.com/office/officeart/2008/layout/HalfCircleOrganizationChart"/>
    <dgm:cxn modelId="{38CBD8FD-26C7-4093-96D7-D469445AA717}" type="presParOf" srcId="{A8A682AF-86A5-49DE-A9F8-F3BC002B764A}" destId="{78F84CF4-C9CB-4F92-A074-A42BADEC3BA8}" srcOrd="2" destOrd="0" presId="urn:microsoft.com/office/officeart/2008/layout/HalfCircleOrganizationChart"/>
    <dgm:cxn modelId="{18F7558B-99D6-4CA4-9C70-B8C139402CD8}" type="presParOf" srcId="{A8A682AF-86A5-49DE-A9F8-F3BC002B764A}" destId="{9C3405CA-CD9A-4B6A-A5EA-293B34FC036A}" srcOrd="3" destOrd="0" presId="urn:microsoft.com/office/officeart/2008/layout/HalfCircleOrganizationChart"/>
    <dgm:cxn modelId="{14D9DF15-A177-4C57-B7BC-5ADD1A803205}" type="presParOf" srcId="{B8C65DF5-E79C-414A-A757-2A009E37CEC6}" destId="{790BEEEC-A79F-4DCD-8BE8-FDF083782A56}" srcOrd="1" destOrd="0" presId="urn:microsoft.com/office/officeart/2008/layout/HalfCircleOrganizationChart"/>
    <dgm:cxn modelId="{E0400670-F453-438D-8272-71342D0EA9E9}" type="presParOf" srcId="{B8C65DF5-E79C-414A-A757-2A009E37CEC6}" destId="{34A383FE-64CF-4E4D-86F7-3AA5230244E4}" srcOrd="2" destOrd="0" presId="urn:microsoft.com/office/officeart/2008/layout/HalfCircleOrganizationChart"/>
    <dgm:cxn modelId="{079182BA-0E8C-478A-A9F9-06C0B4C4323D}" type="presParOf" srcId="{B79632C2-B847-455F-B34E-F756ED051F31}" destId="{37B4A4C9-2BD4-40BF-BE4C-10D05CD78ADF}" srcOrd="4" destOrd="0" presId="urn:microsoft.com/office/officeart/2008/layout/HalfCircleOrganizationChart"/>
    <dgm:cxn modelId="{6A14B079-7AD4-4A0B-99A5-200A4FE6A739}" type="presParOf" srcId="{B79632C2-B847-455F-B34E-F756ED051F31}" destId="{446B81F1-FB2C-41F2-A295-35A9BC45BB0E}" srcOrd="5" destOrd="0" presId="urn:microsoft.com/office/officeart/2008/layout/HalfCircleOrganizationChart"/>
    <dgm:cxn modelId="{9BF8E1DB-0E34-4EC7-9FD7-6825FDBD8A05}" type="presParOf" srcId="{446B81F1-FB2C-41F2-A295-35A9BC45BB0E}" destId="{228B2405-35A8-4741-BC69-8C580FA1A27C}" srcOrd="0" destOrd="0" presId="urn:microsoft.com/office/officeart/2008/layout/HalfCircleOrganizationChart"/>
    <dgm:cxn modelId="{1CC0DD14-A4E1-40BE-9016-010EA21C4351}" type="presParOf" srcId="{228B2405-35A8-4741-BC69-8C580FA1A27C}" destId="{A2CB8B35-4AB1-426D-AE2B-89F9650BA0DB}" srcOrd="0" destOrd="0" presId="urn:microsoft.com/office/officeart/2008/layout/HalfCircleOrganizationChart"/>
    <dgm:cxn modelId="{F8432876-D3B8-407D-ADBC-F469BD37A7E9}" type="presParOf" srcId="{228B2405-35A8-4741-BC69-8C580FA1A27C}" destId="{CFB6649F-1EAD-4214-BB58-6526BDD2372E}" srcOrd="1" destOrd="0" presId="urn:microsoft.com/office/officeart/2008/layout/HalfCircleOrganizationChart"/>
    <dgm:cxn modelId="{06CD5AC2-4D8C-4894-969A-C0F6661C0598}" type="presParOf" srcId="{228B2405-35A8-4741-BC69-8C580FA1A27C}" destId="{858CF12E-41D4-4340-A71C-AA62798B3DE7}" srcOrd="2" destOrd="0" presId="urn:microsoft.com/office/officeart/2008/layout/HalfCircleOrganizationChart"/>
    <dgm:cxn modelId="{7C647949-6CB9-4EE3-AE62-13D06214B6D7}" type="presParOf" srcId="{228B2405-35A8-4741-BC69-8C580FA1A27C}" destId="{C522A5B3-976C-451B-9039-B039DFA3B3D4}" srcOrd="3" destOrd="0" presId="urn:microsoft.com/office/officeart/2008/layout/HalfCircleOrganizationChart"/>
    <dgm:cxn modelId="{B05C0892-7E9E-4E14-B187-DBC6BF2B6BCD}" type="presParOf" srcId="{446B81F1-FB2C-41F2-A295-35A9BC45BB0E}" destId="{A59C6F28-56BF-469A-BB58-0B8C4C8B96C6}" srcOrd="1" destOrd="0" presId="urn:microsoft.com/office/officeart/2008/layout/HalfCircleOrganizationChart"/>
    <dgm:cxn modelId="{C7FC0CDE-F8E9-4AD3-8319-F67E662DA866}" type="presParOf" srcId="{446B81F1-FB2C-41F2-A295-35A9BC45BB0E}" destId="{6493722B-F4E9-4DDC-AB99-ABDE99056FE1}" srcOrd="2" destOrd="0" presId="urn:microsoft.com/office/officeart/2008/layout/HalfCircleOrganizationChart"/>
    <dgm:cxn modelId="{48A502A2-9986-4D03-9B3C-DDEC9B43B93B}" type="presParOf" srcId="{7F237A7B-FE6F-4798-8A7F-E53F33730FEF}" destId="{3AB8364F-3A74-4C48-A4BF-1932A69A1712}" srcOrd="2" destOrd="0" presId="urn:microsoft.com/office/officeart/2008/layout/HalfCircleOrganizationChart"/>
    <dgm:cxn modelId="{40D02D9A-9830-42A6-999C-457C0E79C6CD}" type="presParOf" srcId="{D4C7BD7D-9C4C-41CF-A28E-47573CCC82BB}" destId="{18D498F0-97FF-440E-9876-A35504D4AB04}" srcOrd="6" destOrd="0" presId="urn:microsoft.com/office/officeart/2008/layout/HalfCircleOrganizationChart"/>
    <dgm:cxn modelId="{0F1E1BE2-62CC-44E8-9D51-F738613F4929}" type="presParOf" srcId="{D4C7BD7D-9C4C-41CF-A28E-47573CCC82BB}" destId="{6460B439-ADB8-43E5-B7AE-5FDD3E2BF119}" srcOrd="7" destOrd="0" presId="urn:microsoft.com/office/officeart/2008/layout/HalfCircleOrganizationChart"/>
    <dgm:cxn modelId="{6D57D76C-3083-4891-92A7-ABF99BA25AFB}" type="presParOf" srcId="{6460B439-ADB8-43E5-B7AE-5FDD3E2BF119}" destId="{1B8EBE93-29CE-42E2-99DB-C397F5DAB3E6}" srcOrd="0" destOrd="0" presId="urn:microsoft.com/office/officeart/2008/layout/HalfCircleOrganizationChart"/>
    <dgm:cxn modelId="{F33C86A6-96CD-4A44-A554-887412D4E9F5}" type="presParOf" srcId="{1B8EBE93-29CE-42E2-99DB-C397F5DAB3E6}" destId="{C05659B9-9C5F-484A-BC1C-4C7BCCE7A16A}" srcOrd="0" destOrd="0" presId="urn:microsoft.com/office/officeart/2008/layout/HalfCircleOrganizationChart"/>
    <dgm:cxn modelId="{AE0E9578-C0B6-4931-8D56-BD719BD132B9}" type="presParOf" srcId="{1B8EBE93-29CE-42E2-99DB-C397F5DAB3E6}" destId="{C36FC59F-2DDC-4083-B8A2-165464525B1F}" srcOrd="1" destOrd="0" presId="urn:microsoft.com/office/officeart/2008/layout/HalfCircleOrganizationChart"/>
    <dgm:cxn modelId="{6F14CE73-2ECC-467D-8D07-718FEBCE8943}" type="presParOf" srcId="{1B8EBE93-29CE-42E2-99DB-C397F5DAB3E6}" destId="{F6B650B5-CE9A-4925-9280-152B6A4A823E}" srcOrd="2" destOrd="0" presId="urn:microsoft.com/office/officeart/2008/layout/HalfCircleOrganizationChart"/>
    <dgm:cxn modelId="{06712163-47BA-4232-909A-6B67E09107E5}" type="presParOf" srcId="{1B8EBE93-29CE-42E2-99DB-C397F5DAB3E6}" destId="{39427D7D-4010-4046-9F2F-DAA03C53925E}" srcOrd="3" destOrd="0" presId="urn:microsoft.com/office/officeart/2008/layout/HalfCircleOrganizationChart"/>
    <dgm:cxn modelId="{89ADC799-6BFF-4996-9679-D8591FB64994}" type="presParOf" srcId="{6460B439-ADB8-43E5-B7AE-5FDD3E2BF119}" destId="{CE1AD7B8-3E38-457E-8D8C-50AB11F3A62F}" srcOrd="1" destOrd="0" presId="urn:microsoft.com/office/officeart/2008/layout/HalfCircleOrganizationChart"/>
    <dgm:cxn modelId="{55623357-19C4-417E-8F03-F37BA2C0F9A7}" type="presParOf" srcId="{CE1AD7B8-3E38-457E-8D8C-50AB11F3A62F}" destId="{E2F65328-666E-4CEE-8BE4-C6C7550D1DD9}" srcOrd="0" destOrd="0" presId="urn:microsoft.com/office/officeart/2008/layout/HalfCircleOrganizationChart"/>
    <dgm:cxn modelId="{B1862173-62F7-4E09-8FF5-D271492D079F}" type="presParOf" srcId="{CE1AD7B8-3E38-457E-8D8C-50AB11F3A62F}" destId="{05FE4F9F-4478-4DF6-9F35-EEED707D3807}" srcOrd="1" destOrd="0" presId="urn:microsoft.com/office/officeart/2008/layout/HalfCircleOrganizationChart"/>
    <dgm:cxn modelId="{23A16AC7-4B27-44A3-9272-1824B3281D7A}" type="presParOf" srcId="{05FE4F9F-4478-4DF6-9F35-EEED707D3807}" destId="{A9B39207-3738-4ACA-84F5-26C586F8F218}" srcOrd="0" destOrd="0" presId="urn:microsoft.com/office/officeart/2008/layout/HalfCircleOrganizationChart"/>
    <dgm:cxn modelId="{B53DDBC0-D2D6-4D66-8EEE-E1FB34742E11}" type="presParOf" srcId="{A9B39207-3738-4ACA-84F5-26C586F8F218}" destId="{A40E0C31-1DFD-4057-9A07-9A361793AC81}" srcOrd="0" destOrd="0" presId="urn:microsoft.com/office/officeart/2008/layout/HalfCircleOrganizationChart"/>
    <dgm:cxn modelId="{9F766FBB-1B14-48F1-A8EA-661AB6973572}" type="presParOf" srcId="{A9B39207-3738-4ACA-84F5-26C586F8F218}" destId="{A9C6C5FF-542A-489F-A447-B3D0C696C0FA}" srcOrd="1" destOrd="0" presId="urn:microsoft.com/office/officeart/2008/layout/HalfCircleOrganizationChart"/>
    <dgm:cxn modelId="{B051030B-2731-4118-82C1-114F2C53A757}" type="presParOf" srcId="{A9B39207-3738-4ACA-84F5-26C586F8F218}" destId="{C47FA476-8AF0-4B57-BECE-5A31C981BC51}" srcOrd="2" destOrd="0" presId="urn:microsoft.com/office/officeart/2008/layout/HalfCircleOrganizationChart"/>
    <dgm:cxn modelId="{DC3C403C-4D0A-4444-9AF4-9FDA67990F6C}" type="presParOf" srcId="{A9B39207-3738-4ACA-84F5-26C586F8F218}" destId="{802CB397-58C9-4EB3-B054-369C331849FC}" srcOrd="3" destOrd="0" presId="urn:microsoft.com/office/officeart/2008/layout/HalfCircleOrganizationChart"/>
    <dgm:cxn modelId="{19113A83-CBC4-46FE-AEAD-F159CCE7AF9A}" type="presParOf" srcId="{05FE4F9F-4478-4DF6-9F35-EEED707D3807}" destId="{B87FFB6F-66BC-4923-A2EA-F1F732CBC68D}" srcOrd="1" destOrd="0" presId="urn:microsoft.com/office/officeart/2008/layout/HalfCircleOrganizationChart"/>
    <dgm:cxn modelId="{1801D7F1-546C-48D3-AD51-1D720E03BD72}" type="presParOf" srcId="{05FE4F9F-4478-4DF6-9F35-EEED707D3807}" destId="{7A987216-87F1-4D0A-8344-B4F6E0710CF9}" srcOrd="2" destOrd="0" presId="urn:microsoft.com/office/officeart/2008/layout/HalfCircleOrganizationChart"/>
    <dgm:cxn modelId="{6427B775-8778-4403-8DEE-F3A0DDD51C49}" type="presParOf" srcId="{CE1AD7B8-3E38-457E-8D8C-50AB11F3A62F}" destId="{3AD57A3A-4424-423F-A0EA-035E94ADF368}" srcOrd="2" destOrd="0" presId="urn:microsoft.com/office/officeart/2008/layout/HalfCircleOrganizationChart"/>
    <dgm:cxn modelId="{DB79350A-8862-4B49-8219-2A1D73AAE341}" type="presParOf" srcId="{CE1AD7B8-3E38-457E-8D8C-50AB11F3A62F}" destId="{9021F0EB-90F3-4981-A7D3-769C759289DF}" srcOrd="3" destOrd="0" presId="urn:microsoft.com/office/officeart/2008/layout/HalfCircleOrganizationChart"/>
    <dgm:cxn modelId="{90E55D03-5778-4D27-BF2D-13641E317886}" type="presParOf" srcId="{9021F0EB-90F3-4981-A7D3-769C759289DF}" destId="{A023A8AE-6F62-4AB8-B25E-C2A50B838650}" srcOrd="0" destOrd="0" presId="urn:microsoft.com/office/officeart/2008/layout/HalfCircleOrganizationChart"/>
    <dgm:cxn modelId="{11977F55-9E59-411C-98E3-C684CA4EF10D}" type="presParOf" srcId="{A023A8AE-6F62-4AB8-B25E-C2A50B838650}" destId="{9E810B28-E303-4AB3-AF3F-22B1028B34F1}" srcOrd="0" destOrd="0" presId="urn:microsoft.com/office/officeart/2008/layout/HalfCircleOrganizationChart"/>
    <dgm:cxn modelId="{51119CAE-E2BE-4638-9523-67A837E1F70C}" type="presParOf" srcId="{A023A8AE-6F62-4AB8-B25E-C2A50B838650}" destId="{A4CA8DBE-C9EE-42D8-AE30-98A5A7C7A5F4}" srcOrd="1" destOrd="0" presId="urn:microsoft.com/office/officeart/2008/layout/HalfCircleOrganizationChart"/>
    <dgm:cxn modelId="{C65EAFDD-8C30-428E-804F-25EC33265F23}" type="presParOf" srcId="{A023A8AE-6F62-4AB8-B25E-C2A50B838650}" destId="{848F4FF9-4B56-4722-8CB3-8B3B25B27A04}" srcOrd="2" destOrd="0" presId="urn:microsoft.com/office/officeart/2008/layout/HalfCircleOrganizationChart"/>
    <dgm:cxn modelId="{F0A16C83-32FF-4C17-B92A-335AE33D56E6}" type="presParOf" srcId="{A023A8AE-6F62-4AB8-B25E-C2A50B838650}" destId="{041B94D9-C93A-4356-93FA-48DDFED4C398}" srcOrd="3" destOrd="0" presId="urn:microsoft.com/office/officeart/2008/layout/HalfCircleOrganizationChart"/>
    <dgm:cxn modelId="{F08353CD-78C3-431B-A38A-F6DE5C1165DB}" type="presParOf" srcId="{9021F0EB-90F3-4981-A7D3-769C759289DF}" destId="{6A3CAD88-8B13-47E0-B4B9-CF148701C38E}" srcOrd="1" destOrd="0" presId="urn:microsoft.com/office/officeart/2008/layout/HalfCircleOrganizationChart"/>
    <dgm:cxn modelId="{F1E8C5C8-877E-4D11-AFD3-BC2BC19AFCF7}" type="presParOf" srcId="{9021F0EB-90F3-4981-A7D3-769C759289DF}" destId="{6F946129-E2B8-4DCA-932D-D5D0500A7598}" srcOrd="2" destOrd="0" presId="urn:microsoft.com/office/officeart/2008/layout/HalfCircleOrganizationChart"/>
    <dgm:cxn modelId="{CC387EAA-2BAE-48E0-A9E4-8F4CA5E88B93}" type="presParOf" srcId="{6460B439-ADB8-43E5-B7AE-5FDD3E2BF119}" destId="{779DAB98-7B49-4758-82DD-7A17C8D31770}" srcOrd="2" destOrd="0" presId="urn:microsoft.com/office/officeart/2008/layout/HalfCircleOrganizationChart"/>
    <dgm:cxn modelId="{6CAA793D-3C68-4B35-830B-28B53AA6023C}" type="presParOf" srcId="{D4C7BD7D-9C4C-41CF-A28E-47573CCC82BB}" destId="{C28DBE22-5BE7-42E5-AB0F-71F345E7FF35}" srcOrd="8" destOrd="0" presId="urn:microsoft.com/office/officeart/2008/layout/HalfCircleOrganizationChart"/>
    <dgm:cxn modelId="{37C7EE3B-3653-4C44-9653-85A709F1D97C}" type="presParOf" srcId="{D4C7BD7D-9C4C-41CF-A28E-47573CCC82BB}" destId="{3E874E18-AE3F-4178-8D4A-648B19C8F576}" srcOrd="9" destOrd="0" presId="urn:microsoft.com/office/officeart/2008/layout/HalfCircleOrganizationChart"/>
    <dgm:cxn modelId="{A8468E00-546E-408B-993D-B84446CB3805}" type="presParOf" srcId="{3E874E18-AE3F-4178-8D4A-648B19C8F576}" destId="{176BDA5C-1616-4A79-8207-F3E2396BA0B0}" srcOrd="0" destOrd="0" presId="urn:microsoft.com/office/officeart/2008/layout/HalfCircleOrganizationChart"/>
    <dgm:cxn modelId="{F8DB14C6-B6E7-40A2-AE43-B35BC6C8F15C}" type="presParOf" srcId="{176BDA5C-1616-4A79-8207-F3E2396BA0B0}" destId="{7439B956-3333-4708-B370-E436F970925B}" srcOrd="0" destOrd="0" presId="urn:microsoft.com/office/officeart/2008/layout/HalfCircleOrganizationChart"/>
    <dgm:cxn modelId="{410D7ED5-0B3D-4691-A5BB-6288EB792A6C}" type="presParOf" srcId="{176BDA5C-1616-4A79-8207-F3E2396BA0B0}" destId="{25E33A90-8CE9-4854-B65E-2BDB5BE6476C}" srcOrd="1" destOrd="0" presId="urn:microsoft.com/office/officeart/2008/layout/HalfCircleOrganizationChart"/>
    <dgm:cxn modelId="{A6A511DF-8415-466F-8EEF-C94D6741E8FA}" type="presParOf" srcId="{176BDA5C-1616-4A79-8207-F3E2396BA0B0}" destId="{B57AE35D-DD04-4A99-A35D-789652A9D686}" srcOrd="2" destOrd="0" presId="urn:microsoft.com/office/officeart/2008/layout/HalfCircleOrganizationChart"/>
    <dgm:cxn modelId="{847694E8-0974-4051-B4A1-C0F26EF589F3}" type="presParOf" srcId="{176BDA5C-1616-4A79-8207-F3E2396BA0B0}" destId="{FE1B8CA7-399B-4680-8F00-DA39DA09F9AA}" srcOrd="3" destOrd="0" presId="urn:microsoft.com/office/officeart/2008/layout/HalfCircleOrganizationChart"/>
    <dgm:cxn modelId="{0F154BCD-810B-4243-B2AA-5D02306995CD}" type="presParOf" srcId="{3E874E18-AE3F-4178-8D4A-648B19C8F576}" destId="{AB290DAD-7AAF-440D-86E4-4316267EC1F8}" srcOrd="1" destOrd="0" presId="urn:microsoft.com/office/officeart/2008/layout/HalfCircleOrganizationChart"/>
    <dgm:cxn modelId="{014FA5DC-AAD4-4CD0-A5B5-C24506A3DC9E}" type="presParOf" srcId="{AB290DAD-7AAF-440D-86E4-4316267EC1F8}" destId="{9CE31BEE-5D74-4B5E-9545-8191C0181ACC}" srcOrd="0" destOrd="0" presId="urn:microsoft.com/office/officeart/2008/layout/HalfCircleOrganizationChart"/>
    <dgm:cxn modelId="{421D1ADC-1992-489C-BE69-45DDB79AF12A}" type="presParOf" srcId="{AB290DAD-7AAF-440D-86E4-4316267EC1F8}" destId="{87D2E47E-EE24-47F8-AE8D-C6654FE8D0DA}" srcOrd="1" destOrd="0" presId="urn:microsoft.com/office/officeart/2008/layout/HalfCircleOrganizationChart"/>
    <dgm:cxn modelId="{5C612089-AB19-47AC-B339-58F6F6C6E2DA}" type="presParOf" srcId="{87D2E47E-EE24-47F8-AE8D-C6654FE8D0DA}" destId="{8046A26C-F9D7-43F4-948E-5222B2F9FC23}" srcOrd="0" destOrd="0" presId="urn:microsoft.com/office/officeart/2008/layout/HalfCircleOrganizationChart"/>
    <dgm:cxn modelId="{99DBA4BF-4BCC-4265-ACC2-E24E67419DC8}" type="presParOf" srcId="{8046A26C-F9D7-43F4-948E-5222B2F9FC23}" destId="{25BE7D7D-1989-4438-B41A-0B47501A3F12}" srcOrd="0" destOrd="0" presId="urn:microsoft.com/office/officeart/2008/layout/HalfCircleOrganizationChart"/>
    <dgm:cxn modelId="{F7A14CEB-E909-4987-9BCC-0D389A9FA46D}" type="presParOf" srcId="{8046A26C-F9D7-43F4-948E-5222B2F9FC23}" destId="{03CA1CEC-A825-487A-B560-DF6B74359493}" srcOrd="1" destOrd="0" presId="urn:microsoft.com/office/officeart/2008/layout/HalfCircleOrganizationChart"/>
    <dgm:cxn modelId="{C4DFA937-E8D9-49B6-93F0-28C8146E54A5}" type="presParOf" srcId="{8046A26C-F9D7-43F4-948E-5222B2F9FC23}" destId="{0839EC05-954B-4AEA-9ABE-102198308839}" srcOrd="2" destOrd="0" presId="urn:microsoft.com/office/officeart/2008/layout/HalfCircleOrganizationChart"/>
    <dgm:cxn modelId="{B6157FD6-EFD2-419D-BD19-9C8D8C5C12D8}" type="presParOf" srcId="{8046A26C-F9D7-43F4-948E-5222B2F9FC23}" destId="{559A8CF0-A173-4DA6-8A36-AA883E947C74}" srcOrd="3" destOrd="0" presId="urn:microsoft.com/office/officeart/2008/layout/HalfCircleOrganizationChart"/>
    <dgm:cxn modelId="{20AD5FC1-80F4-4BE1-8B19-A00E02B0E2DB}" type="presParOf" srcId="{87D2E47E-EE24-47F8-AE8D-C6654FE8D0DA}" destId="{F95952D5-FA8E-41BF-93B8-3F0A381D09C9}" srcOrd="1" destOrd="0" presId="urn:microsoft.com/office/officeart/2008/layout/HalfCircleOrganizationChart"/>
    <dgm:cxn modelId="{F559537A-BBC1-4AEF-80C5-D3CE6EEE7A7F}" type="presParOf" srcId="{87D2E47E-EE24-47F8-AE8D-C6654FE8D0DA}" destId="{B4404B47-7362-4E36-B1DF-3E79E2FD39CE}" srcOrd="2" destOrd="0" presId="urn:microsoft.com/office/officeart/2008/layout/HalfCircleOrganizationChart"/>
    <dgm:cxn modelId="{33E74675-ABF3-436D-83BD-68E8A21539A1}" type="presParOf" srcId="{AB290DAD-7AAF-440D-86E4-4316267EC1F8}" destId="{91CF55B0-DDB4-42C0-BD8F-67EB7AEEC373}" srcOrd="2" destOrd="0" presId="urn:microsoft.com/office/officeart/2008/layout/HalfCircleOrganizationChart"/>
    <dgm:cxn modelId="{A91FAD63-DBA8-4D6A-BD94-272ECE6C2C94}" type="presParOf" srcId="{AB290DAD-7AAF-440D-86E4-4316267EC1F8}" destId="{D49E099D-C3B6-462E-800F-7250D7EA39AB}" srcOrd="3" destOrd="0" presId="urn:microsoft.com/office/officeart/2008/layout/HalfCircleOrganizationChart"/>
    <dgm:cxn modelId="{C5FA0A36-5F7F-400A-85BC-3906F281B4E2}" type="presParOf" srcId="{D49E099D-C3B6-462E-800F-7250D7EA39AB}" destId="{54FF091A-A58B-42BD-A432-8F320933E486}" srcOrd="0" destOrd="0" presId="urn:microsoft.com/office/officeart/2008/layout/HalfCircleOrganizationChart"/>
    <dgm:cxn modelId="{0253BE5F-FEE3-444B-A01C-1022D221F2B8}" type="presParOf" srcId="{54FF091A-A58B-42BD-A432-8F320933E486}" destId="{D0DEACFD-8895-4677-B217-894A78E03C96}" srcOrd="0" destOrd="0" presId="urn:microsoft.com/office/officeart/2008/layout/HalfCircleOrganizationChart"/>
    <dgm:cxn modelId="{228E0D36-4F4C-477F-85A8-AA48FE6D6777}" type="presParOf" srcId="{54FF091A-A58B-42BD-A432-8F320933E486}" destId="{43949CE7-3E2E-4D21-AD82-C0C6F0AB4CAE}" srcOrd="1" destOrd="0" presId="urn:microsoft.com/office/officeart/2008/layout/HalfCircleOrganizationChart"/>
    <dgm:cxn modelId="{FC1C5DB3-DB8F-4902-A2C8-B8822FAAFF72}" type="presParOf" srcId="{54FF091A-A58B-42BD-A432-8F320933E486}" destId="{83676975-83D2-406D-B716-9906101820F3}" srcOrd="2" destOrd="0" presId="urn:microsoft.com/office/officeart/2008/layout/HalfCircleOrganizationChart"/>
    <dgm:cxn modelId="{B9BABF50-BEB0-49F9-A481-3F720F68C35C}" type="presParOf" srcId="{54FF091A-A58B-42BD-A432-8F320933E486}" destId="{141D7632-96E6-4F6E-BFA8-E1CE094157C8}" srcOrd="3" destOrd="0" presId="urn:microsoft.com/office/officeart/2008/layout/HalfCircleOrganizationChart"/>
    <dgm:cxn modelId="{CB15BCAB-A04F-40A9-B374-4A2C92BBCEEA}" type="presParOf" srcId="{D49E099D-C3B6-462E-800F-7250D7EA39AB}" destId="{47491385-C989-40B2-B16A-4D8BF0AD69D0}" srcOrd="1" destOrd="0" presId="urn:microsoft.com/office/officeart/2008/layout/HalfCircleOrganizationChart"/>
    <dgm:cxn modelId="{774EA07D-CCC4-4AA5-8393-715194E85D28}" type="presParOf" srcId="{D49E099D-C3B6-462E-800F-7250D7EA39AB}" destId="{FE516305-D5D3-429A-9A7F-AD9ECFC86161}" srcOrd="2" destOrd="0" presId="urn:microsoft.com/office/officeart/2008/layout/HalfCircleOrganizationChart"/>
    <dgm:cxn modelId="{0D1D1DB3-932B-4A04-A717-F55C08F27C0E}" type="presParOf" srcId="{AB290DAD-7AAF-440D-86E4-4316267EC1F8}" destId="{3D60407F-9C29-4DAA-9A52-230A813CD94D}" srcOrd="4" destOrd="0" presId="urn:microsoft.com/office/officeart/2008/layout/HalfCircleOrganizationChart"/>
    <dgm:cxn modelId="{9778DD4F-1D1C-415C-BB1C-0839DAB8641F}" type="presParOf" srcId="{AB290DAD-7AAF-440D-86E4-4316267EC1F8}" destId="{85716E1D-4ABA-41E4-8F38-A46D11666BD5}" srcOrd="5" destOrd="0" presId="urn:microsoft.com/office/officeart/2008/layout/HalfCircleOrganizationChart"/>
    <dgm:cxn modelId="{AF0CFA00-93F2-4492-B10C-AAEB1B76A28C}" type="presParOf" srcId="{85716E1D-4ABA-41E4-8F38-A46D11666BD5}" destId="{2630A79C-066E-4846-A47D-1A29A3BA0841}" srcOrd="0" destOrd="0" presId="urn:microsoft.com/office/officeart/2008/layout/HalfCircleOrganizationChart"/>
    <dgm:cxn modelId="{A6FA86A6-1251-4971-B11A-EEE6EA020968}" type="presParOf" srcId="{2630A79C-066E-4846-A47D-1A29A3BA0841}" destId="{3A041A1D-B6E9-44F0-BBFF-1DF3A3D2ED30}" srcOrd="0" destOrd="0" presId="urn:microsoft.com/office/officeart/2008/layout/HalfCircleOrganizationChart"/>
    <dgm:cxn modelId="{A74A68B6-66CC-4DB3-B390-B675BFBB354F}" type="presParOf" srcId="{2630A79C-066E-4846-A47D-1A29A3BA0841}" destId="{5295BDE6-9BCA-4C6B-AA21-B87614DADC0A}" srcOrd="1" destOrd="0" presId="urn:microsoft.com/office/officeart/2008/layout/HalfCircleOrganizationChart"/>
    <dgm:cxn modelId="{432A7935-04D0-4892-AE88-06EC27387186}" type="presParOf" srcId="{2630A79C-066E-4846-A47D-1A29A3BA0841}" destId="{A41F8203-4F35-44E5-A084-BBF1DA463751}" srcOrd="2" destOrd="0" presId="urn:microsoft.com/office/officeart/2008/layout/HalfCircleOrganizationChart"/>
    <dgm:cxn modelId="{C75E83FE-13D3-47E2-9C94-483D65074582}" type="presParOf" srcId="{2630A79C-066E-4846-A47D-1A29A3BA0841}" destId="{10AE84D5-381F-479C-84CB-DFB7052DFBBD}" srcOrd="3" destOrd="0" presId="urn:microsoft.com/office/officeart/2008/layout/HalfCircleOrganizationChart"/>
    <dgm:cxn modelId="{E08A7121-E5F7-4E50-8591-BB43D7446DD5}" type="presParOf" srcId="{85716E1D-4ABA-41E4-8F38-A46D11666BD5}" destId="{E51B197C-F5FB-4402-ADBF-9ECA3293C3C7}" srcOrd="1" destOrd="0" presId="urn:microsoft.com/office/officeart/2008/layout/HalfCircleOrganizationChart"/>
    <dgm:cxn modelId="{E650B687-248E-49D0-88C6-317CD5FF87F8}" type="presParOf" srcId="{85716E1D-4ABA-41E4-8F38-A46D11666BD5}" destId="{315C9DBA-1FB7-47E4-B205-93D5EF23092D}" srcOrd="2" destOrd="0" presId="urn:microsoft.com/office/officeart/2008/layout/HalfCircleOrganizationChart"/>
    <dgm:cxn modelId="{A06EF042-152D-4AD1-B1A8-16E10972519C}" type="presParOf" srcId="{3E874E18-AE3F-4178-8D4A-648B19C8F576}" destId="{FB0847ED-68EB-49AD-820F-45F6C4C55700}" srcOrd="2" destOrd="0" presId="urn:microsoft.com/office/officeart/2008/layout/HalfCircleOrganizationChart"/>
    <dgm:cxn modelId="{F0ED36E1-1E4B-4D6F-AF83-FFAFDC8A360C}" type="presParOf" srcId="{D4C7BD7D-9C4C-41CF-A28E-47573CCC82BB}" destId="{A3B68BDC-E909-4F69-ACC0-BC1FCF9DE8B5}" srcOrd="10" destOrd="0" presId="urn:microsoft.com/office/officeart/2008/layout/HalfCircleOrganizationChart"/>
    <dgm:cxn modelId="{AAEC2A76-ECD9-4B1E-A9DC-B488822AD4BE}" type="presParOf" srcId="{D4C7BD7D-9C4C-41CF-A28E-47573CCC82BB}" destId="{459FEA6A-3F28-4434-84F7-53AC866E9A48}" srcOrd="11" destOrd="0" presId="urn:microsoft.com/office/officeart/2008/layout/HalfCircleOrganizationChart"/>
    <dgm:cxn modelId="{67386374-A29C-4CEE-AC3B-DE494F35EBBA}" type="presParOf" srcId="{459FEA6A-3F28-4434-84F7-53AC866E9A48}" destId="{68BE5371-A968-4DC8-BD94-6B306F5D8F7D}" srcOrd="0" destOrd="0" presId="urn:microsoft.com/office/officeart/2008/layout/HalfCircleOrganizationChart"/>
    <dgm:cxn modelId="{DFB4D157-FC18-4E0E-8614-7CB85D2AC4D3}" type="presParOf" srcId="{68BE5371-A968-4DC8-BD94-6B306F5D8F7D}" destId="{84141A05-3CF1-4D93-AE5F-B36FE2FD6A06}" srcOrd="0" destOrd="0" presId="urn:microsoft.com/office/officeart/2008/layout/HalfCircleOrganizationChart"/>
    <dgm:cxn modelId="{3DBD8459-ED8C-45CB-A1C8-F0B71D273574}" type="presParOf" srcId="{68BE5371-A968-4DC8-BD94-6B306F5D8F7D}" destId="{9E1F3AB6-27A8-466D-BB97-2CE3029C9E7D}" srcOrd="1" destOrd="0" presId="urn:microsoft.com/office/officeart/2008/layout/HalfCircleOrganizationChart"/>
    <dgm:cxn modelId="{D251792C-EA28-42F7-A258-AB7B38FB588E}" type="presParOf" srcId="{68BE5371-A968-4DC8-BD94-6B306F5D8F7D}" destId="{43406901-E4AE-4D87-99D9-154EB6BA4A62}" srcOrd="2" destOrd="0" presId="urn:microsoft.com/office/officeart/2008/layout/HalfCircleOrganizationChart"/>
    <dgm:cxn modelId="{A707EEA6-C3EC-4ABD-B81C-98A46B371505}" type="presParOf" srcId="{68BE5371-A968-4DC8-BD94-6B306F5D8F7D}" destId="{31D29B93-24C2-4F28-BBC0-2E0DBA883981}" srcOrd="3" destOrd="0" presId="urn:microsoft.com/office/officeart/2008/layout/HalfCircleOrganizationChart"/>
    <dgm:cxn modelId="{C1604A8C-2255-4BEE-B1E4-1BB3238E5D3E}" type="presParOf" srcId="{459FEA6A-3F28-4434-84F7-53AC866E9A48}" destId="{55C8FEF8-8A0D-4B3A-8645-403FDE37D3BB}" srcOrd="1" destOrd="0" presId="urn:microsoft.com/office/officeart/2008/layout/HalfCircleOrganizationChart"/>
    <dgm:cxn modelId="{46384D15-CBF3-4265-B088-4546025E65C8}" type="presParOf" srcId="{55C8FEF8-8A0D-4B3A-8645-403FDE37D3BB}" destId="{A8702F6D-866D-4A3E-81DC-00FD9FC4CD67}" srcOrd="0" destOrd="0" presId="urn:microsoft.com/office/officeart/2008/layout/HalfCircleOrganizationChart"/>
    <dgm:cxn modelId="{5D99A67F-A249-409B-B009-6FEDC3C7DEAF}" type="presParOf" srcId="{55C8FEF8-8A0D-4B3A-8645-403FDE37D3BB}" destId="{0A5A1658-9842-4307-87F0-FF82C11D9FE6}" srcOrd="1" destOrd="0" presId="urn:microsoft.com/office/officeart/2008/layout/HalfCircleOrganizationChart"/>
    <dgm:cxn modelId="{5AD35C39-4160-4100-8849-566387C4C7DB}" type="presParOf" srcId="{0A5A1658-9842-4307-87F0-FF82C11D9FE6}" destId="{B19FF987-95DA-4F80-A644-AB2FEDA7A3DC}" srcOrd="0" destOrd="0" presId="urn:microsoft.com/office/officeart/2008/layout/HalfCircleOrganizationChart"/>
    <dgm:cxn modelId="{E80C1645-FB0A-42DA-BE96-2ED104A87457}" type="presParOf" srcId="{B19FF987-95DA-4F80-A644-AB2FEDA7A3DC}" destId="{9A9E6742-69EA-42DA-B691-C5CE7AFDC9F8}" srcOrd="0" destOrd="0" presId="urn:microsoft.com/office/officeart/2008/layout/HalfCircleOrganizationChart"/>
    <dgm:cxn modelId="{344491C3-4D2A-42EE-935B-0BF0F8F45C9E}" type="presParOf" srcId="{B19FF987-95DA-4F80-A644-AB2FEDA7A3DC}" destId="{15031AFD-EDCD-4DF8-8384-D64A4118B58A}" srcOrd="1" destOrd="0" presId="urn:microsoft.com/office/officeart/2008/layout/HalfCircleOrganizationChart"/>
    <dgm:cxn modelId="{E7FD1D18-64C0-4835-9E8D-ABC8074FA8E2}" type="presParOf" srcId="{B19FF987-95DA-4F80-A644-AB2FEDA7A3DC}" destId="{885279DF-83EF-49E4-BA16-CED62E92C0E1}" srcOrd="2" destOrd="0" presId="urn:microsoft.com/office/officeart/2008/layout/HalfCircleOrganizationChart"/>
    <dgm:cxn modelId="{A4FD128F-8744-4E1F-9880-E8655435F3A2}" type="presParOf" srcId="{B19FF987-95DA-4F80-A644-AB2FEDA7A3DC}" destId="{2C22EF0C-8431-4FC5-AEAF-41E7C986851F}" srcOrd="3" destOrd="0" presId="urn:microsoft.com/office/officeart/2008/layout/HalfCircleOrganizationChart"/>
    <dgm:cxn modelId="{1BCCEC4B-6EAC-4D70-B5CD-EA1AA1C52359}" type="presParOf" srcId="{0A5A1658-9842-4307-87F0-FF82C11D9FE6}" destId="{27489C1E-127D-46AC-9D9B-5E0EF1B5FE71}" srcOrd="1" destOrd="0" presId="urn:microsoft.com/office/officeart/2008/layout/HalfCircleOrganizationChart"/>
    <dgm:cxn modelId="{8A2ED571-2612-4EA8-A004-920E9F0D1F01}" type="presParOf" srcId="{0A5A1658-9842-4307-87F0-FF82C11D9FE6}" destId="{593807D7-5659-4BD4-AEBD-5C3ADF187E0B}" srcOrd="2" destOrd="0" presId="urn:microsoft.com/office/officeart/2008/layout/HalfCircleOrganizationChart"/>
    <dgm:cxn modelId="{EEBFF63E-4288-433C-91B3-7E255D54E99E}" type="presParOf" srcId="{55C8FEF8-8A0D-4B3A-8645-403FDE37D3BB}" destId="{A2384205-07C5-4F4F-8811-B354BB04BD0A}" srcOrd="2" destOrd="0" presId="urn:microsoft.com/office/officeart/2008/layout/HalfCircleOrganizationChart"/>
    <dgm:cxn modelId="{E793C149-797C-4518-B2D6-B46AEB308774}" type="presParOf" srcId="{55C8FEF8-8A0D-4B3A-8645-403FDE37D3BB}" destId="{B974E4FB-4197-4268-B431-94549D3933DD}" srcOrd="3" destOrd="0" presId="urn:microsoft.com/office/officeart/2008/layout/HalfCircleOrganizationChart"/>
    <dgm:cxn modelId="{A78E3A79-1D9C-4C9D-A3C6-96869BF81F2B}" type="presParOf" srcId="{B974E4FB-4197-4268-B431-94549D3933DD}" destId="{E44E0DF3-0BBA-4E46-B397-25A1228492BB}" srcOrd="0" destOrd="0" presId="urn:microsoft.com/office/officeart/2008/layout/HalfCircleOrganizationChart"/>
    <dgm:cxn modelId="{D56804BC-A0C9-4173-8249-2868E834532D}" type="presParOf" srcId="{E44E0DF3-0BBA-4E46-B397-25A1228492BB}" destId="{88797A23-813F-4F4D-BAAC-E3CC43238138}" srcOrd="0" destOrd="0" presId="urn:microsoft.com/office/officeart/2008/layout/HalfCircleOrganizationChart"/>
    <dgm:cxn modelId="{B3DA75B8-4B39-4598-B30C-5787FA4503DF}" type="presParOf" srcId="{E44E0DF3-0BBA-4E46-B397-25A1228492BB}" destId="{9FD1D68A-E943-41A0-A7FB-8B4E961E07A0}" srcOrd="1" destOrd="0" presId="urn:microsoft.com/office/officeart/2008/layout/HalfCircleOrganizationChart"/>
    <dgm:cxn modelId="{6DDE5901-D55A-4D11-B0D3-BB7F83E90029}" type="presParOf" srcId="{E44E0DF3-0BBA-4E46-B397-25A1228492BB}" destId="{2FA41D12-AD73-48E3-BF9A-1ABCB2C3D3F6}" srcOrd="2" destOrd="0" presId="urn:microsoft.com/office/officeart/2008/layout/HalfCircleOrganizationChart"/>
    <dgm:cxn modelId="{A830D05B-147A-46F9-B092-84A2F91D1F14}" type="presParOf" srcId="{E44E0DF3-0BBA-4E46-B397-25A1228492BB}" destId="{B2123DF7-E256-434F-9A81-AF09C61D3876}" srcOrd="3" destOrd="0" presId="urn:microsoft.com/office/officeart/2008/layout/HalfCircleOrganizationChart"/>
    <dgm:cxn modelId="{DE9605E7-68DC-476F-A5E8-3CE0035CAF2E}" type="presParOf" srcId="{B974E4FB-4197-4268-B431-94549D3933DD}" destId="{E8BBE8AA-C4FC-4718-A589-62062019D756}" srcOrd="1" destOrd="0" presId="urn:microsoft.com/office/officeart/2008/layout/HalfCircleOrganizationChart"/>
    <dgm:cxn modelId="{ED1C989C-9863-4635-A2C7-8050AF22D88A}" type="presParOf" srcId="{B974E4FB-4197-4268-B431-94549D3933DD}" destId="{A0023F40-A961-464B-A951-122360FA00E0}" srcOrd="2" destOrd="0" presId="urn:microsoft.com/office/officeart/2008/layout/HalfCircleOrganizationChart"/>
    <dgm:cxn modelId="{0CC80228-D9BE-41DD-8511-8DC7D2C697EF}" type="presParOf" srcId="{459FEA6A-3F28-4434-84F7-53AC866E9A48}" destId="{2F29E403-5939-4871-B220-D7E49AD0E8C7}" srcOrd="2" destOrd="0" presId="urn:microsoft.com/office/officeart/2008/layout/HalfCircleOrganizationChart"/>
    <dgm:cxn modelId="{3890898A-485E-4472-A9BF-7456D53F7FFD}" type="presParOf" srcId="{D4C7BD7D-9C4C-41CF-A28E-47573CCC82BB}" destId="{EA04474F-972F-4F1C-869F-AE47E87822CD}" srcOrd="12" destOrd="0" presId="urn:microsoft.com/office/officeart/2008/layout/HalfCircleOrganizationChart"/>
    <dgm:cxn modelId="{AB533A52-6913-4F7D-B988-470E5FD5B047}" type="presParOf" srcId="{D4C7BD7D-9C4C-41CF-A28E-47573CCC82BB}" destId="{0025DE54-8046-4C08-9425-9E7F67EF2CF2}" srcOrd="13" destOrd="0" presId="urn:microsoft.com/office/officeart/2008/layout/HalfCircleOrganizationChart"/>
    <dgm:cxn modelId="{B5A3829D-9A88-4F22-8091-2987C25ED1A6}" type="presParOf" srcId="{0025DE54-8046-4C08-9425-9E7F67EF2CF2}" destId="{DE31CD7C-8D92-49A0-9311-527BA33DD03F}" srcOrd="0" destOrd="0" presId="urn:microsoft.com/office/officeart/2008/layout/HalfCircleOrganizationChart"/>
    <dgm:cxn modelId="{94B81875-2A4C-4038-B8F8-9E0C9B811799}" type="presParOf" srcId="{DE31CD7C-8D92-49A0-9311-527BA33DD03F}" destId="{D373F276-2D11-46F9-A59D-8ABA3F3EC77A}" srcOrd="0" destOrd="0" presId="urn:microsoft.com/office/officeart/2008/layout/HalfCircleOrganizationChart"/>
    <dgm:cxn modelId="{70129D46-5A20-4251-B1B0-40939CC45DC2}" type="presParOf" srcId="{DE31CD7C-8D92-49A0-9311-527BA33DD03F}" destId="{4CCB89BA-A33E-478E-8C5E-14511E84E1A5}" srcOrd="1" destOrd="0" presId="urn:microsoft.com/office/officeart/2008/layout/HalfCircleOrganizationChart"/>
    <dgm:cxn modelId="{7A816DF0-FE30-478E-9D0B-845146A58D6A}" type="presParOf" srcId="{DE31CD7C-8D92-49A0-9311-527BA33DD03F}" destId="{C518D5B7-566F-41C0-8145-642E514E280F}" srcOrd="2" destOrd="0" presId="urn:microsoft.com/office/officeart/2008/layout/HalfCircleOrganizationChart"/>
    <dgm:cxn modelId="{5F095B7E-8865-4C33-8265-2EE4A3A29F63}" type="presParOf" srcId="{DE31CD7C-8D92-49A0-9311-527BA33DD03F}" destId="{95D162B2-E2E2-47DE-9BD8-D359839F2327}" srcOrd="3" destOrd="0" presId="urn:microsoft.com/office/officeart/2008/layout/HalfCircleOrganizationChart"/>
    <dgm:cxn modelId="{FC9E456D-7452-4340-8791-2B640600EC95}" type="presParOf" srcId="{0025DE54-8046-4C08-9425-9E7F67EF2CF2}" destId="{6617C2BA-2E65-4B7C-96C1-7871F74E2841}" srcOrd="1" destOrd="0" presId="urn:microsoft.com/office/officeart/2008/layout/HalfCircleOrganizationChart"/>
    <dgm:cxn modelId="{EA213BEA-0699-40BF-9C22-BF79BF6CEB92}" type="presParOf" srcId="{6617C2BA-2E65-4B7C-96C1-7871F74E2841}" destId="{5CF1DD2C-B8C2-4ACA-8F80-8A6AE44B3801}" srcOrd="0" destOrd="0" presId="urn:microsoft.com/office/officeart/2008/layout/HalfCircleOrganizationChart"/>
    <dgm:cxn modelId="{7C67A168-D3C5-47C3-805B-79E8B06E1E2E}" type="presParOf" srcId="{6617C2BA-2E65-4B7C-96C1-7871F74E2841}" destId="{406F7C56-DC8E-477C-AEE7-8F5A743D5274}" srcOrd="1" destOrd="0" presId="urn:microsoft.com/office/officeart/2008/layout/HalfCircleOrganizationChart"/>
    <dgm:cxn modelId="{DD7A77A0-DF7B-4F24-863E-F36CEF3662B5}" type="presParOf" srcId="{406F7C56-DC8E-477C-AEE7-8F5A743D5274}" destId="{C9F690BC-1FF9-4CEA-8A99-4C6F5AE49C16}" srcOrd="0" destOrd="0" presId="urn:microsoft.com/office/officeart/2008/layout/HalfCircleOrganizationChart"/>
    <dgm:cxn modelId="{B7FA7145-3DA2-45CE-98FE-4FB4DA024320}" type="presParOf" srcId="{C9F690BC-1FF9-4CEA-8A99-4C6F5AE49C16}" destId="{D256998A-6FE7-453D-9A3D-2236F174AEF9}" srcOrd="0" destOrd="0" presId="urn:microsoft.com/office/officeart/2008/layout/HalfCircleOrganizationChart"/>
    <dgm:cxn modelId="{3BCAB5CF-6654-471E-B7DC-0815366AC29F}" type="presParOf" srcId="{C9F690BC-1FF9-4CEA-8A99-4C6F5AE49C16}" destId="{FB0FC9B4-69BE-4A97-A619-A3B2C8EB9223}" srcOrd="1" destOrd="0" presId="urn:microsoft.com/office/officeart/2008/layout/HalfCircleOrganizationChart"/>
    <dgm:cxn modelId="{A7790079-7C13-49B7-8823-969B9F342005}" type="presParOf" srcId="{C9F690BC-1FF9-4CEA-8A99-4C6F5AE49C16}" destId="{3EDF051A-AEAC-4075-BC6C-F24AE5E9CBC7}" srcOrd="2" destOrd="0" presId="urn:microsoft.com/office/officeart/2008/layout/HalfCircleOrganizationChart"/>
    <dgm:cxn modelId="{0F1788DD-634B-4A5E-8837-5A93F4E363ED}" type="presParOf" srcId="{C9F690BC-1FF9-4CEA-8A99-4C6F5AE49C16}" destId="{DF7A7597-74CF-45CC-87F3-9E76804D2800}" srcOrd="3" destOrd="0" presId="urn:microsoft.com/office/officeart/2008/layout/HalfCircleOrganizationChart"/>
    <dgm:cxn modelId="{C932BBF3-C0B2-4D3A-93C1-EC4B10337394}" type="presParOf" srcId="{406F7C56-DC8E-477C-AEE7-8F5A743D5274}" destId="{D5A1E5F1-A54A-4122-9A4F-34188C080712}" srcOrd="1" destOrd="0" presId="urn:microsoft.com/office/officeart/2008/layout/HalfCircleOrganizationChart"/>
    <dgm:cxn modelId="{971214B6-D9EC-4D30-804D-F7EE4120C5F1}" type="presParOf" srcId="{406F7C56-DC8E-477C-AEE7-8F5A743D5274}" destId="{629DE8ED-B4DF-4F5E-820F-57F2723BE9AD}" srcOrd="2" destOrd="0" presId="urn:microsoft.com/office/officeart/2008/layout/HalfCircleOrganizationChart"/>
    <dgm:cxn modelId="{7CE87230-15C5-4DF1-891D-EE86FEFD14A6}" type="presParOf" srcId="{0025DE54-8046-4C08-9425-9E7F67EF2CF2}" destId="{46783705-27B4-447D-9040-0587AB6D3369}" srcOrd="2" destOrd="0" presId="urn:microsoft.com/office/officeart/2008/layout/HalfCircleOrganizationChart"/>
    <dgm:cxn modelId="{6DB6638D-7E4D-4536-962C-CF32D75DBC7B}" type="presParOf" srcId="{B78DCA33-3795-4734-B97C-5B97420F34A1}" destId="{E918F4F9-35B5-4F88-91F8-FF183EB8607B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65BE56-CB58-4FBC-AD92-DB286F886399}" type="doc">
      <dgm:prSet loTypeId="urn:microsoft.com/office/officeart/2005/8/layout/hierarchy6" loCatId="hierarchy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171D5875-4964-4EBA-9CB9-E5265B1368AD}">
      <dgm:prSet phldrT="[Text]" custT="1"/>
      <dgm:spPr/>
      <dgm:t>
        <a:bodyPr/>
        <a:lstStyle/>
        <a:p>
          <a:r>
            <a:rPr lang="en-US" sz="1100" b="1" dirty="0" smtClean="0"/>
            <a:t>Home</a:t>
          </a:r>
        </a:p>
      </dgm:t>
    </dgm:pt>
    <dgm:pt modelId="{23AA7A29-3BC7-4135-86A4-44D4C3B1AF89}" type="parTrans" cxnId="{18661965-1BDC-4D29-9436-BBE050B2F37F}">
      <dgm:prSet/>
      <dgm:spPr/>
      <dgm:t>
        <a:bodyPr/>
        <a:lstStyle/>
        <a:p>
          <a:endParaRPr lang="en-US" sz="1100"/>
        </a:p>
      </dgm:t>
    </dgm:pt>
    <dgm:pt modelId="{D89193F5-B218-49B8-B564-32E7B6E44753}" type="sibTrans" cxnId="{18661965-1BDC-4D29-9436-BBE050B2F37F}">
      <dgm:prSet/>
      <dgm:spPr/>
      <dgm:t>
        <a:bodyPr/>
        <a:lstStyle/>
        <a:p>
          <a:endParaRPr lang="en-US" sz="1100"/>
        </a:p>
      </dgm:t>
    </dgm:pt>
    <dgm:pt modelId="{DE989F02-599D-43E5-81BB-DF2C44F8D8C8}">
      <dgm:prSet phldrT="[Text]" custT="1"/>
      <dgm:spPr/>
      <dgm:t>
        <a:bodyPr/>
        <a:lstStyle/>
        <a:p>
          <a:r>
            <a:rPr lang="en-US" sz="1100" dirty="0" smtClean="0"/>
            <a:t>News</a:t>
          </a:r>
          <a:endParaRPr lang="en-US" sz="1100" dirty="0"/>
        </a:p>
      </dgm:t>
    </dgm:pt>
    <dgm:pt modelId="{0BE86C39-A287-4147-BA92-B68D292DDBAF}" type="parTrans" cxnId="{19F17CA6-ABEC-476C-A927-9B397570CCA5}">
      <dgm:prSet/>
      <dgm:spPr/>
      <dgm:t>
        <a:bodyPr/>
        <a:lstStyle/>
        <a:p>
          <a:endParaRPr lang="en-US" sz="1100"/>
        </a:p>
      </dgm:t>
    </dgm:pt>
    <dgm:pt modelId="{1D670985-177F-4AE2-9DED-E9E447A0C33B}" type="sibTrans" cxnId="{19F17CA6-ABEC-476C-A927-9B397570CCA5}">
      <dgm:prSet/>
      <dgm:spPr/>
      <dgm:t>
        <a:bodyPr/>
        <a:lstStyle/>
        <a:p>
          <a:endParaRPr lang="en-US" sz="1100"/>
        </a:p>
      </dgm:t>
    </dgm:pt>
    <dgm:pt modelId="{A3828982-497A-4323-8BD4-FD040CAC9250}">
      <dgm:prSet phldrT="[Text]" custT="1"/>
      <dgm:spPr/>
      <dgm:t>
        <a:bodyPr/>
        <a:lstStyle/>
        <a:p>
          <a:r>
            <a:rPr lang="en-US" sz="1100" dirty="0" smtClean="0"/>
            <a:t>Useful links</a:t>
          </a:r>
          <a:endParaRPr lang="en-US" sz="1100" dirty="0"/>
        </a:p>
      </dgm:t>
    </dgm:pt>
    <dgm:pt modelId="{C270A809-99BA-4A01-BBAA-79D7EF3D6B07}" type="parTrans" cxnId="{DEFC2FA5-98BD-4F6E-933E-9111F69D54E3}">
      <dgm:prSet/>
      <dgm:spPr/>
      <dgm:t>
        <a:bodyPr/>
        <a:lstStyle/>
        <a:p>
          <a:endParaRPr lang="en-US" sz="1100"/>
        </a:p>
      </dgm:t>
    </dgm:pt>
    <dgm:pt modelId="{266B585C-0E46-4E79-B485-11DE3F7D9E12}" type="sibTrans" cxnId="{DEFC2FA5-98BD-4F6E-933E-9111F69D54E3}">
      <dgm:prSet/>
      <dgm:spPr/>
      <dgm:t>
        <a:bodyPr/>
        <a:lstStyle/>
        <a:p>
          <a:endParaRPr lang="en-US" sz="1100"/>
        </a:p>
      </dgm:t>
    </dgm:pt>
    <dgm:pt modelId="{A57A7486-0BAD-4ADD-8DDA-B056D67CFB5C}">
      <dgm:prSet phldrT="[Text]" custT="1"/>
      <dgm:spPr/>
      <dgm:t>
        <a:bodyPr/>
        <a:lstStyle/>
        <a:p>
          <a:r>
            <a:rPr lang="en-US" sz="1100" dirty="0" smtClean="0"/>
            <a:t>Year 2016</a:t>
          </a:r>
          <a:endParaRPr lang="en-US" sz="1100" dirty="0"/>
        </a:p>
      </dgm:t>
    </dgm:pt>
    <dgm:pt modelId="{4A34C36C-DA80-4DAE-9FD6-FF94D7C0570C}" type="parTrans" cxnId="{C6ED0056-2036-4B65-8BB4-75ED38BD1962}">
      <dgm:prSet/>
      <dgm:spPr/>
      <dgm:t>
        <a:bodyPr/>
        <a:lstStyle/>
        <a:p>
          <a:endParaRPr lang="en-US"/>
        </a:p>
      </dgm:t>
    </dgm:pt>
    <dgm:pt modelId="{AC50F967-BA40-4DD0-A8BE-84E407E739F8}" type="sibTrans" cxnId="{C6ED0056-2036-4B65-8BB4-75ED38BD1962}">
      <dgm:prSet/>
      <dgm:spPr/>
      <dgm:t>
        <a:bodyPr/>
        <a:lstStyle/>
        <a:p>
          <a:endParaRPr lang="en-US"/>
        </a:p>
      </dgm:t>
    </dgm:pt>
    <dgm:pt modelId="{B7ACB823-DBDA-4DEA-AE07-C5A2FCC13242}">
      <dgm:prSet phldrT="[Text]" custT="1"/>
      <dgm:spPr/>
      <dgm:t>
        <a:bodyPr/>
        <a:lstStyle/>
        <a:p>
          <a:r>
            <a:rPr lang="en-US" sz="1100" dirty="0" smtClean="0"/>
            <a:t>Year 2017</a:t>
          </a:r>
          <a:endParaRPr lang="en-US" sz="1100" dirty="0"/>
        </a:p>
      </dgm:t>
    </dgm:pt>
    <dgm:pt modelId="{06F4F8A2-54FA-4926-927B-875C9C7C8A34}" type="parTrans" cxnId="{BDC0B876-8AE2-4831-817A-9ABF7A91093C}">
      <dgm:prSet/>
      <dgm:spPr/>
      <dgm:t>
        <a:bodyPr/>
        <a:lstStyle/>
        <a:p>
          <a:endParaRPr lang="en-US"/>
        </a:p>
      </dgm:t>
    </dgm:pt>
    <dgm:pt modelId="{1047C124-8E52-44BE-A382-DA60D9327FB3}" type="sibTrans" cxnId="{BDC0B876-8AE2-4831-817A-9ABF7A91093C}">
      <dgm:prSet/>
      <dgm:spPr/>
      <dgm:t>
        <a:bodyPr/>
        <a:lstStyle/>
        <a:p>
          <a:endParaRPr lang="en-US"/>
        </a:p>
      </dgm:t>
    </dgm:pt>
    <dgm:pt modelId="{51AEF73F-6216-4EBB-AEB0-BFB31E02FE34}">
      <dgm:prSet phldrT="[Text]" custT="1"/>
      <dgm:spPr/>
      <dgm:t>
        <a:bodyPr/>
        <a:lstStyle/>
        <a:p>
          <a:r>
            <a:rPr lang="en-US" sz="1100" dirty="0" smtClean="0"/>
            <a:t>Archive</a:t>
          </a:r>
          <a:endParaRPr lang="en-US" sz="1100" dirty="0"/>
        </a:p>
      </dgm:t>
    </dgm:pt>
    <dgm:pt modelId="{F45EFF92-5603-4F26-9DA7-677F5C196104}" type="parTrans" cxnId="{856F9DEE-22F2-480D-A002-0F9980DE3981}">
      <dgm:prSet/>
      <dgm:spPr/>
      <dgm:t>
        <a:bodyPr/>
        <a:lstStyle/>
        <a:p>
          <a:endParaRPr lang="en-US"/>
        </a:p>
      </dgm:t>
    </dgm:pt>
    <dgm:pt modelId="{247FF5D1-3646-4939-A1F9-ACB668586FD3}" type="sibTrans" cxnId="{856F9DEE-22F2-480D-A002-0F9980DE3981}">
      <dgm:prSet/>
      <dgm:spPr/>
      <dgm:t>
        <a:bodyPr/>
        <a:lstStyle/>
        <a:p>
          <a:endParaRPr lang="en-US"/>
        </a:p>
      </dgm:t>
    </dgm:pt>
    <dgm:pt modelId="{7C53D897-D922-420E-BFDF-BF14A175A03F}">
      <dgm:prSet phldrT="[Text]" custT="1"/>
      <dgm:spPr/>
      <dgm:t>
        <a:bodyPr/>
        <a:lstStyle/>
        <a:p>
          <a:r>
            <a:rPr lang="en-US" sz="1100" dirty="0" smtClean="0"/>
            <a:t>Link “_____”</a:t>
          </a:r>
          <a:endParaRPr lang="en-US" sz="1100" dirty="0"/>
        </a:p>
      </dgm:t>
    </dgm:pt>
    <dgm:pt modelId="{0D72D403-CEC4-4616-A7C3-ACE8FC5647C5}" type="sibTrans" cxnId="{595524C8-A6D6-4CE5-8A23-EAA7613FB865}">
      <dgm:prSet/>
      <dgm:spPr/>
      <dgm:t>
        <a:bodyPr/>
        <a:lstStyle/>
        <a:p>
          <a:endParaRPr lang="en-US" sz="1100"/>
        </a:p>
      </dgm:t>
    </dgm:pt>
    <dgm:pt modelId="{3DD3DD21-E3B4-4CC2-B459-CED350EACA5C}" type="parTrans" cxnId="{595524C8-A6D6-4CE5-8A23-EAA7613FB865}">
      <dgm:prSet/>
      <dgm:spPr/>
      <dgm:t>
        <a:bodyPr/>
        <a:lstStyle/>
        <a:p>
          <a:endParaRPr lang="en-US" sz="1100"/>
        </a:p>
      </dgm:t>
    </dgm:pt>
    <dgm:pt modelId="{E23B47B6-33F2-47C9-AE37-61D61241CC02}" type="pres">
      <dgm:prSet presAssocID="{CF65BE56-CB58-4FBC-AD92-DB286F88639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9857B6-963A-4613-A8C8-9C498DD86B5F}" type="pres">
      <dgm:prSet presAssocID="{CF65BE56-CB58-4FBC-AD92-DB286F886399}" presName="hierFlow" presStyleCnt="0"/>
      <dgm:spPr/>
      <dgm:t>
        <a:bodyPr/>
        <a:lstStyle/>
        <a:p>
          <a:endParaRPr lang="en-US"/>
        </a:p>
      </dgm:t>
    </dgm:pt>
    <dgm:pt modelId="{290DFA7D-8B90-4E1D-B909-47919E7835BB}" type="pres">
      <dgm:prSet presAssocID="{CF65BE56-CB58-4FBC-AD92-DB286F886399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E4167CC-1CE8-4AFC-831A-409B729684EE}" type="pres">
      <dgm:prSet presAssocID="{171D5875-4964-4EBA-9CB9-E5265B1368AD}" presName="Name14" presStyleCnt="0"/>
      <dgm:spPr/>
      <dgm:t>
        <a:bodyPr/>
        <a:lstStyle/>
        <a:p>
          <a:endParaRPr lang="en-US"/>
        </a:p>
      </dgm:t>
    </dgm:pt>
    <dgm:pt modelId="{7AD185D7-58CC-488A-BF41-C76A8AEA653A}" type="pres">
      <dgm:prSet presAssocID="{171D5875-4964-4EBA-9CB9-E5265B1368AD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97BFDD-95BB-4670-BC42-8D18E71FA8E7}" type="pres">
      <dgm:prSet presAssocID="{171D5875-4964-4EBA-9CB9-E5265B1368AD}" presName="hierChild2" presStyleCnt="0"/>
      <dgm:spPr/>
      <dgm:t>
        <a:bodyPr/>
        <a:lstStyle/>
        <a:p>
          <a:endParaRPr lang="en-US"/>
        </a:p>
      </dgm:t>
    </dgm:pt>
    <dgm:pt modelId="{89FE006D-494C-4113-BFFF-C0B8B81C7525}" type="pres">
      <dgm:prSet presAssocID="{0BE86C39-A287-4147-BA92-B68D292DDBAF}" presName="Name19" presStyleLbl="parChTrans1D2" presStyleIdx="0" presStyleCnt="2"/>
      <dgm:spPr/>
      <dgm:t>
        <a:bodyPr/>
        <a:lstStyle/>
        <a:p>
          <a:endParaRPr lang="en-US"/>
        </a:p>
      </dgm:t>
    </dgm:pt>
    <dgm:pt modelId="{52DE4F08-8D0A-4AEA-BD77-D9409666EE8A}" type="pres">
      <dgm:prSet presAssocID="{DE989F02-599D-43E5-81BB-DF2C44F8D8C8}" presName="Name21" presStyleCnt="0"/>
      <dgm:spPr/>
      <dgm:t>
        <a:bodyPr/>
        <a:lstStyle/>
        <a:p>
          <a:endParaRPr lang="en-US"/>
        </a:p>
      </dgm:t>
    </dgm:pt>
    <dgm:pt modelId="{D1D48D33-B3C1-465D-9B8A-DD13C703D2B5}" type="pres">
      <dgm:prSet presAssocID="{DE989F02-599D-43E5-81BB-DF2C44F8D8C8}" presName="level2Shape" presStyleLbl="node2" presStyleIdx="0" presStyleCnt="2"/>
      <dgm:spPr/>
      <dgm:t>
        <a:bodyPr/>
        <a:lstStyle/>
        <a:p>
          <a:endParaRPr lang="en-US"/>
        </a:p>
      </dgm:t>
    </dgm:pt>
    <dgm:pt modelId="{4CB68AE8-68C0-4377-862E-8010057711C4}" type="pres">
      <dgm:prSet presAssocID="{DE989F02-599D-43E5-81BB-DF2C44F8D8C8}" presName="hierChild3" presStyleCnt="0"/>
      <dgm:spPr/>
      <dgm:t>
        <a:bodyPr/>
        <a:lstStyle/>
        <a:p>
          <a:endParaRPr lang="en-US"/>
        </a:p>
      </dgm:t>
    </dgm:pt>
    <dgm:pt modelId="{986472A4-39ED-4960-A6FE-A6E093E40B53}" type="pres">
      <dgm:prSet presAssocID="{F45EFF92-5603-4F26-9DA7-677F5C196104}" presName="Name19" presStyleLbl="parChTrans1D3" presStyleIdx="0" presStyleCnt="4"/>
      <dgm:spPr/>
      <dgm:t>
        <a:bodyPr/>
        <a:lstStyle/>
        <a:p>
          <a:endParaRPr lang="en-US"/>
        </a:p>
      </dgm:t>
    </dgm:pt>
    <dgm:pt modelId="{96FD5C2D-93CE-4F0E-AE25-9B3D85241AB2}" type="pres">
      <dgm:prSet presAssocID="{51AEF73F-6216-4EBB-AEB0-BFB31E02FE34}" presName="Name21" presStyleCnt="0"/>
      <dgm:spPr/>
      <dgm:t>
        <a:bodyPr/>
        <a:lstStyle/>
        <a:p>
          <a:endParaRPr lang="en-US"/>
        </a:p>
      </dgm:t>
    </dgm:pt>
    <dgm:pt modelId="{6A26D4FA-356B-4D6B-8509-4088E2B4C02D}" type="pres">
      <dgm:prSet presAssocID="{51AEF73F-6216-4EBB-AEB0-BFB31E02FE34}" presName="level2Shape" presStyleLbl="node3" presStyleIdx="0" presStyleCnt="4"/>
      <dgm:spPr/>
      <dgm:t>
        <a:bodyPr/>
        <a:lstStyle/>
        <a:p>
          <a:endParaRPr lang="en-US"/>
        </a:p>
      </dgm:t>
    </dgm:pt>
    <dgm:pt modelId="{358F1AC5-7105-454B-B82C-9FDDA4B42A5A}" type="pres">
      <dgm:prSet presAssocID="{51AEF73F-6216-4EBB-AEB0-BFB31E02FE34}" presName="hierChild3" presStyleCnt="0"/>
      <dgm:spPr/>
      <dgm:t>
        <a:bodyPr/>
        <a:lstStyle/>
        <a:p>
          <a:endParaRPr lang="en-US"/>
        </a:p>
      </dgm:t>
    </dgm:pt>
    <dgm:pt modelId="{7E330EE9-E701-497B-A3EE-75E841BD17D6}" type="pres">
      <dgm:prSet presAssocID="{4A34C36C-DA80-4DAE-9FD6-FF94D7C0570C}" presName="Name19" presStyleLbl="parChTrans1D3" presStyleIdx="1" presStyleCnt="4"/>
      <dgm:spPr/>
      <dgm:t>
        <a:bodyPr/>
        <a:lstStyle/>
        <a:p>
          <a:endParaRPr lang="en-US"/>
        </a:p>
      </dgm:t>
    </dgm:pt>
    <dgm:pt modelId="{F4EE133C-5EF8-4BB6-9B96-1DDDC4DDA871}" type="pres">
      <dgm:prSet presAssocID="{A57A7486-0BAD-4ADD-8DDA-B056D67CFB5C}" presName="Name21" presStyleCnt="0"/>
      <dgm:spPr/>
      <dgm:t>
        <a:bodyPr/>
        <a:lstStyle/>
        <a:p>
          <a:endParaRPr lang="en-US"/>
        </a:p>
      </dgm:t>
    </dgm:pt>
    <dgm:pt modelId="{CEA9FDAB-7E6D-4BFF-A90C-FE42BD425F8F}" type="pres">
      <dgm:prSet presAssocID="{A57A7486-0BAD-4ADD-8DDA-B056D67CFB5C}" presName="level2Shape" presStyleLbl="node3" presStyleIdx="1" presStyleCnt="4"/>
      <dgm:spPr/>
      <dgm:t>
        <a:bodyPr/>
        <a:lstStyle/>
        <a:p>
          <a:endParaRPr lang="en-US"/>
        </a:p>
      </dgm:t>
    </dgm:pt>
    <dgm:pt modelId="{71A14430-292D-4912-ADDA-ADA790E6DC24}" type="pres">
      <dgm:prSet presAssocID="{A57A7486-0BAD-4ADD-8DDA-B056D67CFB5C}" presName="hierChild3" presStyleCnt="0"/>
      <dgm:spPr/>
      <dgm:t>
        <a:bodyPr/>
        <a:lstStyle/>
        <a:p>
          <a:endParaRPr lang="en-US"/>
        </a:p>
      </dgm:t>
    </dgm:pt>
    <dgm:pt modelId="{DFD107A6-8ED0-4CB3-BE4C-2CB1A3C01A9E}" type="pres">
      <dgm:prSet presAssocID="{06F4F8A2-54FA-4926-927B-875C9C7C8A34}" presName="Name19" presStyleLbl="parChTrans1D3" presStyleIdx="2" presStyleCnt="4"/>
      <dgm:spPr/>
      <dgm:t>
        <a:bodyPr/>
        <a:lstStyle/>
        <a:p>
          <a:endParaRPr lang="en-US"/>
        </a:p>
      </dgm:t>
    </dgm:pt>
    <dgm:pt modelId="{E4821CF0-EE4F-4D33-AB92-6CD58CAA0E1E}" type="pres">
      <dgm:prSet presAssocID="{B7ACB823-DBDA-4DEA-AE07-C5A2FCC13242}" presName="Name21" presStyleCnt="0"/>
      <dgm:spPr/>
      <dgm:t>
        <a:bodyPr/>
        <a:lstStyle/>
        <a:p>
          <a:endParaRPr lang="en-US"/>
        </a:p>
      </dgm:t>
    </dgm:pt>
    <dgm:pt modelId="{9A94CD35-8FC3-4650-8DD0-52F007DF65EC}" type="pres">
      <dgm:prSet presAssocID="{B7ACB823-DBDA-4DEA-AE07-C5A2FCC13242}" presName="level2Shape" presStyleLbl="node3" presStyleIdx="2" presStyleCnt="4"/>
      <dgm:spPr/>
      <dgm:t>
        <a:bodyPr/>
        <a:lstStyle/>
        <a:p>
          <a:endParaRPr lang="en-US"/>
        </a:p>
      </dgm:t>
    </dgm:pt>
    <dgm:pt modelId="{73945A14-57A6-40E8-89CC-D884E8077FF1}" type="pres">
      <dgm:prSet presAssocID="{B7ACB823-DBDA-4DEA-AE07-C5A2FCC13242}" presName="hierChild3" presStyleCnt="0"/>
      <dgm:spPr/>
      <dgm:t>
        <a:bodyPr/>
        <a:lstStyle/>
        <a:p>
          <a:endParaRPr lang="en-US"/>
        </a:p>
      </dgm:t>
    </dgm:pt>
    <dgm:pt modelId="{14BD67DA-E4DA-4A69-BD8E-E8804875D504}" type="pres">
      <dgm:prSet presAssocID="{C270A809-99BA-4A01-BBAA-79D7EF3D6B07}" presName="Name19" presStyleLbl="parChTrans1D2" presStyleIdx="1" presStyleCnt="2"/>
      <dgm:spPr/>
      <dgm:t>
        <a:bodyPr/>
        <a:lstStyle/>
        <a:p>
          <a:endParaRPr lang="en-US"/>
        </a:p>
      </dgm:t>
    </dgm:pt>
    <dgm:pt modelId="{DC63355A-463D-4809-8893-A67D002B71C5}" type="pres">
      <dgm:prSet presAssocID="{A3828982-497A-4323-8BD4-FD040CAC9250}" presName="Name21" presStyleCnt="0"/>
      <dgm:spPr/>
      <dgm:t>
        <a:bodyPr/>
        <a:lstStyle/>
        <a:p>
          <a:endParaRPr lang="en-US"/>
        </a:p>
      </dgm:t>
    </dgm:pt>
    <dgm:pt modelId="{28CAE627-B523-4439-8836-870A21AA7F5E}" type="pres">
      <dgm:prSet presAssocID="{A3828982-497A-4323-8BD4-FD040CAC9250}" presName="level2Shape" presStyleLbl="node2" presStyleIdx="1" presStyleCnt="2"/>
      <dgm:spPr/>
      <dgm:t>
        <a:bodyPr/>
        <a:lstStyle/>
        <a:p>
          <a:endParaRPr lang="en-US"/>
        </a:p>
      </dgm:t>
    </dgm:pt>
    <dgm:pt modelId="{74BB49D5-E994-4265-A8DE-6182E7756181}" type="pres">
      <dgm:prSet presAssocID="{A3828982-497A-4323-8BD4-FD040CAC9250}" presName="hierChild3" presStyleCnt="0"/>
      <dgm:spPr/>
      <dgm:t>
        <a:bodyPr/>
        <a:lstStyle/>
        <a:p>
          <a:endParaRPr lang="en-US"/>
        </a:p>
      </dgm:t>
    </dgm:pt>
    <dgm:pt modelId="{F23991F2-F29C-4B3E-B9B6-9A856B3913EB}" type="pres">
      <dgm:prSet presAssocID="{3DD3DD21-E3B4-4CC2-B459-CED350EACA5C}" presName="Name19" presStyleLbl="parChTrans1D3" presStyleIdx="3" presStyleCnt="4"/>
      <dgm:spPr/>
      <dgm:t>
        <a:bodyPr/>
        <a:lstStyle/>
        <a:p>
          <a:endParaRPr lang="en-US"/>
        </a:p>
      </dgm:t>
    </dgm:pt>
    <dgm:pt modelId="{E7B35B1E-B8D8-4422-A237-A51788A88B4B}" type="pres">
      <dgm:prSet presAssocID="{7C53D897-D922-420E-BFDF-BF14A175A03F}" presName="Name21" presStyleCnt="0"/>
      <dgm:spPr/>
      <dgm:t>
        <a:bodyPr/>
        <a:lstStyle/>
        <a:p>
          <a:endParaRPr lang="en-US"/>
        </a:p>
      </dgm:t>
    </dgm:pt>
    <dgm:pt modelId="{B6F13AD1-0E44-4F0C-9FB7-466943ED65F1}" type="pres">
      <dgm:prSet presAssocID="{7C53D897-D922-420E-BFDF-BF14A175A03F}" presName="level2Shape" presStyleLbl="node3" presStyleIdx="3" presStyleCnt="4"/>
      <dgm:spPr/>
      <dgm:t>
        <a:bodyPr/>
        <a:lstStyle/>
        <a:p>
          <a:endParaRPr lang="en-US"/>
        </a:p>
      </dgm:t>
    </dgm:pt>
    <dgm:pt modelId="{446BD671-7497-4B1C-8EE4-F4819BA9A514}" type="pres">
      <dgm:prSet presAssocID="{7C53D897-D922-420E-BFDF-BF14A175A03F}" presName="hierChild3" presStyleCnt="0"/>
      <dgm:spPr/>
      <dgm:t>
        <a:bodyPr/>
        <a:lstStyle/>
        <a:p>
          <a:endParaRPr lang="en-US"/>
        </a:p>
      </dgm:t>
    </dgm:pt>
    <dgm:pt modelId="{98127BEC-81E9-43C7-9C3E-AD5253A06DDC}" type="pres">
      <dgm:prSet presAssocID="{CF65BE56-CB58-4FBC-AD92-DB286F886399}" presName="bgShapesFlow" presStyleCnt="0"/>
      <dgm:spPr/>
      <dgm:t>
        <a:bodyPr/>
        <a:lstStyle/>
        <a:p>
          <a:endParaRPr lang="en-US"/>
        </a:p>
      </dgm:t>
    </dgm:pt>
  </dgm:ptLst>
  <dgm:cxnLst>
    <dgm:cxn modelId="{F7DF8514-FDCB-4B3A-B5F5-C90C7770B66F}" type="presOf" srcId="{06F4F8A2-54FA-4926-927B-875C9C7C8A34}" destId="{DFD107A6-8ED0-4CB3-BE4C-2CB1A3C01A9E}" srcOrd="0" destOrd="0" presId="urn:microsoft.com/office/officeart/2005/8/layout/hierarchy6"/>
    <dgm:cxn modelId="{19F17CA6-ABEC-476C-A927-9B397570CCA5}" srcId="{171D5875-4964-4EBA-9CB9-E5265B1368AD}" destId="{DE989F02-599D-43E5-81BB-DF2C44F8D8C8}" srcOrd="0" destOrd="0" parTransId="{0BE86C39-A287-4147-BA92-B68D292DDBAF}" sibTransId="{1D670985-177F-4AE2-9DED-E9E447A0C33B}"/>
    <dgm:cxn modelId="{C5BB70AC-E03E-4DAF-870E-125FDAA801DF}" type="presOf" srcId="{B7ACB823-DBDA-4DEA-AE07-C5A2FCC13242}" destId="{9A94CD35-8FC3-4650-8DD0-52F007DF65EC}" srcOrd="0" destOrd="0" presId="urn:microsoft.com/office/officeart/2005/8/layout/hierarchy6"/>
    <dgm:cxn modelId="{D5753DA4-4AEE-4FD2-9E61-201D877C591B}" type="presOf" srcId="{A3828982-497A-4323-8BD4-FD040CAC9250}" destId="{28CAE627-B523-4439-8836-870A21AA7F5E}" srcOrd="0" destOrd="0" presId="urn:microsoft.com/office/officeart/2005/8/layout/hierarchy6"/>
    <dgm:cxn modelId="{D9E9F724-191D-4E57-B210-BEF566DA301E}" type="presOf" srcId="{F45EFF92-5603-4F26-9DA7-677F5C196104}" destId="{986472A4-39ED-4960-A6FE-A6E093E40B53}" srcOrd="0" destOrd="0" presId="urn:microsoft.com/office/officeart/2005/8/layout/hierarchy6"/>
    <dgm:cxn modelId="{2BECC083-50F5-47E4-B609-AFF630B7E7E3}" type="presOf" srcId="{3DD3DD21-E3B4-4CC2-B459-CED350EACA5C}" destId="{F23991F2-F29C-4B3E-B9B6-9A856B3913EB}" srcOrd="0" destOrd="0" presId="urn:microsoft.com/office/officeart/2005/8/layout/hierarchy6"/>
    <dgm:cxn modelId="{6A56EC0D-97A9-4E11-B9BF-290FF3A30C02}" type="presOf" srcId="{0BE86C39-A287-4147-BA92-B68D292DDBAF}" destId="{89FE006D-494C-4113-BFFF-C0B8B81C7525}" srcOrd="0" destOrd="0" presId="urn:microsoft.com/office/officeart/2005/8/layout/hierarchy6"/>
    <dgm:cxn modelId="{1A2C90D8-885B-4626-BC7A-8DA9AAF80FAD}" type="presOf" srcId="{A57A7486-0BAD-4ADD-8DDA-B056D67CFB5C}" destId="{CEA9FDAB-7E6D-4BFF-A90C-FE42BD425F8F}" srcOrd="0" destOrd="0" presId="urn:microsoft.com/office/officeart/2005/8/layout/hierarchy6"/>
    <dgm:cxn modelId="{563F8805-EBA7-4209-A884-F9599077A84D}" type="presOf" srcId="{DE989F02-599D-43E5-81BB-DF2C44F8D8C8}" destId="{D1D48D33-B3C1-465D-9B8A-DD13C703D2B5}" srcOrd="0" destOrd="0" presId="urn:microsoft.com/office/officeart/2005/8/layout/hierarchy6"/>
    <dgm:cxn modelId="{B595654C-C28D-4283-A65E-FFDE4F841426}" type="presOf" srcId="{C270A809-99BA-4A01-BBAA-79D7EF3D6B07}" destId="{14BD67DA-E4DA-4A69-BD8E-E8804875D504}" srcOrd="0" destOrd="0" presId="urn:microsoft.com/office/officeart/2005/8/layout/hierarchy6"/>
    <dgm:cxn modelId="{18661965-1BDC-4D29-9436-BBE050B2F37F}" srcId="{CF65BE56-CB58-4FBC-AD92-DB286F886399}" destId="{171D5875-4964-4EBA-9CB9-E5265B1368AD}" srcOrd="0" destOrd="0" parTransId="{23AA7A29-3BC7-4135-86A4-44D4C3B1AF89}" sibTransId="{D89193F5-B218-49B8-B564-32E7B6E44753}"/>
    <dgm:cxn modelId="{3BDE1AE2-48BE-47F3-8C98-198CBC3120CD}" type="presOf" srcId="{51AEF73F-6216-4EBB-AEB0-BFB31E02FE34}" destId="{6A26D4FA-356B-4D6B-8509-4088E2B4C02D}" srcOrd="0" destOrd="0" presId="urn:microsoft.com/office/officeart/2005/8/layout/hierarchy6"/>
    <dgm:cxn modelId="{A02256EB-C0F1-44BF-975D-A41ECD6D08B1}" type="presOf" srcId="{7C53D897-D922-420E-BFDF-BF14A175A03F}" destId="{B6F13AD1-0E44-4F0C-9FB7-466943ED65F1}" srcOrd="0" destOrd="0" presId="urn:microsoft.com/office/officeart/2005/8/layout/hierarchy6"/>
    <dgm:cxn modelId="{BDC0B876-8AE2-4831-817A-9ABF7A91093C}" srcId="{DE989F02-599D-43E5-81BB-DF2C44F8D8C8}" destId="{B7ACB823-DBDA-4DEA-AE07-C5A2FCC13242}" srcOrd="2" destOrd="0" parTransId="{06F4F8A2-54FA-4926-927B-875C9C7C8A34}" sibTransId="{1047C124-8E52-44BE-A382-DA60D9327FB3}"/>
    <dgm:cxn modelId="{8127CE3B-243D-43A4-8B73-574321501B1F}" type="presOf" srcId="{CF65BE56-CB58-4FBC-AD92-DB286F886399}" destId="{E23B47B6-33F2-47C9-AE37-61D61241CC02}" srcOrd="0" destOrd="0" presId="urn:microsoft.com/office/officeart/2005/8/layout/hierarchy6"/>
    <dgm:cxn modelId="{3875587C-7749-4815-B087-1CB0196612D4}" type="presOf" srcId="{171D5875-4964-4EBA-9CB9-E5265B1368AD}" destId="{7AD185D7-58CC-488A-BF41-C76A8AEA653A}" srcOrd="0" destOrd="0" presId="urn:microsoft.com/office/officeart/2005/8/layout/hierarchy6"/>
    <dgm:cxn modelId="{856F9DEE-22F2-480D-A002-0F9980DE3981}" srcId="{DE989F02-599D-43E5-81BB-DF2C44F8D8C8}" destId="{51AEF73F-6216-4EBB-AEB0-BFB31E02FE34}" srcOrd="0" destOrd="0" parTransId="{F45EFF92-5603-4F26-9DA7-677F5C196104}" sibTransId="{247FF5D1-3646-4939-A1F9-ACB668586FD3}"/>
    <dgm:cxn modelId="{DEFC2FA5-98BD-4F6E-933E-9111F69D54E3}" srcId="{171D5875-4964-4EBA-9CB9-E5265B1368AD}" destId="{A3828982-497A-4323-8BD4-FD040CAC9250}" srcOrd="1" destOrd="0" parTransId="{C270A809-99BA-4A01-BBAA-79D7EF3D6B07}" sibTransId="{266B585C-0E46-4E79-B485-11DE3F7D9E12}"/>
    <dgm:cxn modelId="{595524C8-A6D6-4CE5-8A23-EAA7613FB865}" srcId="{A3828982-497A-4323-8BD4-FD040CAC9250}" destId="{7C53D897-D922-420E-BFDF-BF14A175A03F}" srcOrd="0" destOrd="0" parTransId="{3DD3DD21-E3B4-4CC2-B459-CED350EACA5C}" sibTransId="{0D72D403-CEC4-4616-A7C3-ACE8FC5647C5}"/>
    <dgm:cxn modelId="{325CA17A-4151-422A-9D52-5B9676AFD348}" type="presOf" srcId="{4A34C36C-DA80-4DAE-9FD6-FF94D7C0570C}" destId="{7E330EE9-E701-497B-A3EE-75E841BD17D6}" srcOrd="0" destOrd="0" presId="urn:microsoft.com/office/officeart/2005/8/layout/hierarchy6"/>
    <dgm:cxn modelId="{C6ED0056-2036-4B65-8BB4-75ED38BD1962}" srcId="{DE989F02-599D-43E5-81BB-DF2C44F8D8C8}" destId="{A57A7486-0BAD-4ADD-8DDA-B056D67CFB5C}" srcOrd="1" destOrd="0" parTransId="{4A34C36C-DA80-4DAE-9FD6-FF94D7C0570C}" sibTransId="{AC50F967-BA40-4DD0-A8BE-84E407E739F8}"/>
    <dgm:cxn modelId="{4E461FB9-48DA-4861-A233-4FD69CAC001B}" type="presParOf" srcId="{E23B47B6-33F2-47C9-AE37-61D61241CC02}" destId="{B69857B6-963A-4613-A8C8-9C498DD86B5F}" srcOrd="0" destOrd="0" presId="urn:microsoft.com/office/officeart/2005/8/layout/hierarchy6"/>
    <dgm:cxn modelId="{3187B649-E70E-4794-9D75-00E6F9648744}" type="presParOf" srcId="{B69857B6-963A-4613-A8C8-9C498DD86B5F}" destId="{290DFA7D-8B90-4E1D-B909-47919E7835BB}" srcOrd="0" destOrd="0" presId="urn:microsoft.com/office/officeart/2005/8/layout/hierarchy6"/>
    <dgm:cxn modelId="{F355BC73-4697-4FA2-84A5-41597E348039}" type="presParOf" srcId="{290DFA7D-8B90-4E1D-B909-47919E7835BB}" destId="{EE4167CC-1CE8-4AFC-831A-409B729684EE}" srcOrd="0" destOrd="0" presId="urn:microsoft.com/office/officeart/2005/8/layout/hierarchy6"/>
    <dgm:cxn modelId="{90438E6E-9111-42E7-8252-6922089593BF}" type="presParOf" srcId="{EE4167CC-1CE8-4AFC-831A-409B729684EE}" destId="{7AD185D7-58CC-488A-BF41-C76A8AEA653A}" srcOrd="0" destOrd="0" presId="urn:microsoft.com/office/officeart/2005/8/layout/hierarchy6"/>
    <dgm:cxn modelId="{D8025E2A-EEC9-427E-AB99-8425068EB09D}" type="presParOf" srcId="{EE4167CC-1CE8-4AFC-831A-409B729684EE}" destId="{F997BFDD-95BB-4670-BC42-8D18E71FA8E7}" srcOrd="1" destOrd="0" presId="urn:microsoft.com/office/officeart/2005/8/layout/hierarchy6"/>
    <dgm:cxn modelId="{37E0186B-4D56-4CA4-9B0A-8B650AF577B8}" type="presParOf" srcId="{F997BFDD-95BB-4670-BC42-8D18E71FA8E7}" destId="{89FE006D-494C-4113-BFFF-C0B8B81C7525}" srcOrd="0" destOrd="0" presId="urn:microsoft.com/office/officeart/2005/8/layout/hierarchy6"/>
    <dgm:cxn modelId="{2D5DAEEA-2531-4F59-90C5-5907C97BB566}" type="presParOf" srcId="{F997BFDD-95BB-4670-BC42-8D18E71FA8E7}" destId="{52DE4F08-8D0A-4AEA-BD77-D9409666EE8A}" srcOrd="1" destOrd="0" presId="urn:microsoft.com/office/officeart/2005/8/layout/hierarchy6"/>
    <dgm:cxn modelId="{E63EFFEF-A61C-4BD6-A12D-6376111E7BFE}" type="presParOf" srcId="{52DE4F08-8D0A-4AEA-BD77-D9409666EE8A}" destId="{D1D48D33-B3C1-465D-9B8A-DD13C703D2B5}" srcOrd="0" destOrd="0" presId="urn:microsoft.com/office/officeart/2005/8/layout/hierarchy6"/>
    <dgm:cxn modelId="{620AA5EB-A398-4DB3-B2E5-7B0062D0FCDF}" type="presParOf" srcId="{52DE4F08-8D0A-4AEA-BD77-D9409666EE8A}" destId="{4CB68AE8-68C0-4377-862E-8010057711C4}" srcOrd="1" destOrd="0" presId="urn:microsoft.com/office/officeart/2005/8/layout/hierarchy6"/>
    <dgm:cxn modelId="{F8C6016D-406E-472C-A69C-52D5E3F6C62F}" type="presParOf" srcId="{4CB68AE8-68C0-4377-862E-8010057711C4}" destId="{986472A4-39ED-4960-A6FE-A6E093E40B53}" srcOrd="0" destOrd="0" presId="urn:microsoft.com/office/officeart/2005/8/layout/hierarchy6"/>
    <dgm:cxn modelId="{6779C1B6-BD26-4CA1-AEC4-04D807325E16}" type="presParOf" srcId="{4CB68AE8-68C0-4377-862E-8010057711C4}" destId="{96FD5C2D-93CE-4F0E-AE25-9B3D85241AB2}" srcOrd="1" destOrd="0" presId="urn:microsoft.com/office/officeart/2005/8/layout/hierarchy6"/>
    <dgm:cxn modelId="{A71CCAA5-23D8-43A5-A31D-C698597E31E8}" type="presParOf" srcId="{96FD5C2D-93CE-4F0E-AE25-9B3D85241AB2}" destId="{6A26D4FA-356B-4D6B-8509-4088E2B4C02D}" srcOrd="0" destOrd="0" presId="urn:microsoft.com/office/officeart/2005/8/layout/hierarchy6"/>
    <dgm:cxn modelId="{AB86548D-C6B4-4C7E-A920-31DBF84E9B7C}" type="presParOf" srcId="{96FD5C2D-93CE-4F0E-AE25-9B3D85241AB2}" destId="{358F1AC5-7105-454B-B82C-9FDDA4B42A5A}" srcOrd="1" destOrd="0" presId="urn:microsoft.com/office/officeart/2005/8/layout/hierarchy6"/>
    <dgm:cxn modelId="{9558F4C6-360A-48EF-852B-F72D78C97F8F}" type="presParOf" srcId="{4CB68AE8-68C0-4377-862E-8010057711C4}" destId="{7E330EE9-E701-497B-A3EE-75E841BD17D6}" srcOrd="2" destOrd="0" presId="urn:microsoft.com/office/officeart/2005/8/layout/hierarchy6"/>
    <dgm:cxn modelId="{EF367965-931E-476B-9E9F-23CC25D456E8}" type="presParOf" srcId="{4CB68AE8-68C0-4377-862E-8010057711C4}" destId="{F4EE133C-5EF8-4BB6-9B96-1DDDC4DDA871}" srcOrd="3" destOrd="0" presId="urn:microsoft.com/office/officeart/2005/8/layout/hierarchy6"/>
    <dgm:cxn modelId="{E79E1C9C-DD38-4060-BEE2-EE8B7A4251EB}" type="presParOf" srcId="{F4EE133C-5EF8-4BB6-9B96-1DDDC4DDA871}" destId="{CEA9FDAB-7E6D-4BFF-A90C-FE42BD425F8F}" srcOrd="0" destOrd="0" presId="urn:microsoft.com/office/officeart/2005/8/layout/hierarchy6"/>
    <dgm:cxn modelId="{EF1E6F84-B429-4061-928C-6F676E942C9C}" type="presParOf" srcId="{F4EE133C-5EF8-4BB6-9B96-1DDDC4DDA871}" destId="{71A14430-292D-4912-ADDA-ADA790E6DC24}" srcOrd="1" destOrd="0" presId="urn:microsoft.com/office/officeart/2005/8/layout/hierarchy6"/>
    <dgm:cxn modelId="{012B0B7F-2F33-4086-9831-9023FF820533}" type="presParOf" srcId="{4CB68AE8-68C0-4377-862E-8010057711C4}" destId="{DFD107A6-8ED0-4CB3-BE4C-2CB1A3C01A9E}" srcOrd="4" destOrd="0" presId="urn:microsoft.com/office/officeart/2005/8/layout/hierarchy6"/>
    <dgm:cxn modelId="{823E80C4-A904-466B-A29B-3F496BBDB577}" type="presParOf" srcId="{4CB68AE8-68C0-4377-862E-8010057711C4}" destId="{E4821CF0-EE4F-4D33-AB92-6CD58CAA0E1E}" srcOrd="5" destOrd="0" presId="urn:microsoft.com/office/officeart/2005/8/layout/hierarchy6"/>
    <dgm:cxn modelId="{2CE15571-2B6A-4782-9BD8-AD3E49C7D792}" type="presParOf" srcId="{E4821CF0-EE4F-4D33-AB92-6CD58CAA0E1E}" destId="{9A94CD35-8FC3-4650-8DD0-52F007DF65EC}" srcOrd="0" destOrd="0" presId="urn:microsoft.com/office/officeart/2005/8/layout/hierarchy6"/>
    <dgm:cxn modelId="{73254B6D-D86A-4FD2-90EF-36A92B81ABD7}" type="presParOf" srcId="{E4821CF0-EE4F-4D33-AB92-6CD58CAA0E1E}" destId="{73945A14-57A6-40E8-89CC-D884E8077FF1}" srcOrd="1" destOrd="0" presId="urn:microsoft.com/office/officeart/2005/8/layout/hierarchy6"/>
    <dgm:cxn modelId="{D6A32087-1B62-4E50-AD93-52EC69D99A7D}" type="presParOf" srcId="{F997BFDD-95BB-4670-BC42-8D18E71FA8E7}" destId="{14BD67DA-E4DA-4A69-BD8E-E8804875D504}" srcOrd="2" destOrd="0" presId="urn:microsoft.com/office/officeart/2005/8/layout/hierarchy6"/>
    <dgm:cxn modelId="{34D0E890-5E10-46DD-80CB-A8C828CE1948}" type="presParOf" srcId="{F997BFDD-95BB-4670-BC42-8D18E71FA8E7}" destId="{DC63355A-463D-4809-8893-A67D002B71C5}" srcOrd="3" destOrd="0" presId="urn:microsoft.com/office/officeart/2005/8/layout/hierarchy6"/>
    <dgm:cxn modelId="{C017938B-55F8-49D5-8298-3C1F26C83B91}" type="presParOf" srcId="{DC63355A-463D-4809-8893-A67D002B71C5}" destId="{28CAE627-B523-4439-8836-870A21AA7F5E}" srcOrd="0" destOrd="0" presId="urn:microsoft.com/office/officeart/2005/8/layout/hierarchy6"/>
    <dgm:cxn modelId="{3A7A3123-4491-4AD9-905B-FA4C58B9B952}" type="presParOf" srcId="{DC63355A-463D-4809-8893-A67D002B71C5}" destId="{74BB49D5-E994-4265-A8DE-6182E7756181}" srcOrd="1" destOrd="0" presId="urn:microsoft.com/office/officeart/2005/8/layout/hierarchy6"/>
    <dgm:cxn modelId="{330FA6C1-ABC8-4CBA-AE76-FB8BF4ECF289}" type="presParOf" srcId="{74BB49D5-E994-4265-A8DE-6182E7756181}" destId="{F23991F2-F29C-4B3E-B9B6-9A856B3913EB}" srcOrd="0" destOrd="0" presId="urn:microsoft.com/office/officeart/2005/8/layout/hierarchy6"/>
    <dgm:cxn modelId="{91500CE4-A9F2-44E3-B2E2-342597CCF0CF}" type="presParOf" srcId="{74BB49D5-E994-4265-A8DE-6182E7756181}" destId="{E7B35B1E-B8D8-4422-A237-A51788A88B4B}" srcOrd="1" destOrd="0" presId="urn:microsoft.com/office/officeart/2005/8/layout/hierarchy6"/>
    <dgm:cxn modelId="{3381C95B-E62D-40A9-9F40-00F1BAD9CB26}" type="presParOf" srcId="{E7B35B1E-B8D8-4422-A237-A51788A88B4B}" destId="{B6F13AD1-0E44-4F0C-9FB7-466943ED65F1}" srcOrd="0" destOrd="0" presId="urn:microsoft.com/office/officeart/2005/8/layout/hierarchy6"/>
    <dgm:cxn modelId="{3A747A01-B3AE-4906-982A-5E98315DE70E}" type="presParOf" srcId="{E7B35B1E-B8D8-4422-A237-A51788A88B4B}" destId="{446BD671-7497-4B1C-8EE4-F4819BA9A514}" srcOrd="1" destOrd="0" presId="urn:microsoft.com/office/officeart/2005/8/layout/hierarchy6"/>
    <dgm:cxn modelId="{0911AACF-6D6F-47CC-A2A3-BBE6BBEF4188}" type="presParOf" srcId="{E23B47B6-33F2-47C9-AE37-61D61241CC02}" destId="{98127BEC-81E9-43C7-9C3E-AD5253A06DD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65BE56-CB58-4FBC-AD92-DB286F886399}" type="doc">
      <dgm:prSet loTypeId="urn:microsoft.com/office/officeart/2005/8/layout/hierarchy6" loCatId="hierarchy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171D5875-4964-4EBA-9CB9-E5265B1368AD}">
      <dgm:prSet phldrT="[Text]" custT="1"/>
      <dgm:spPr/>
      <dgm:t>
        <a:bodyPr/>
        <a:lstStyle/>
        <a:p>
          <a:r>
            <a:rPr lang="en-US" sz="1100" b="1" dirty="0" smtClean="0"/>
            <a:t>Marketing</a:t>
          </a:r>
        </a:p>
      </dgm:t>
    </dgm:pt>
    <dgm:pt modelId="{23AA7A29-3BC7-4135-86A4-44D4C3B1AF89}" type="parTrans" cxnId="{18661965-1BDC-4D29-9436-BBE050B2F37F}">
      <dgm:prSet/>
      <dgm:spPr/>
      <dgm:t>
        <a:bodyPr/>
        <a:lstStyle/>
        <a:p>
          <a:endParaRPr lang="en-US" sz="1100"/>
        </a:p>
      </dgm:t>
    </dgm:pt>
    <dgm:pt modelId="{D89193F5-B218-49B8-B564-32E7B6E44753}" type="sibTrans" cxnId="{18661965-1BDC-4D29-9436-BBE050B2F37F}">
      <dgm:prSet/>
      <dgm:spPr/>
      <dgm:t>
        <a:bodyPr/>
        <a:lstStyle/>
        <a:p>
          <a:endParaRPr lang="en-US" sz="1100"/>
        </a:p>
      </dgm:t>
    </dgm:pt>
    <dgm:pt modelId="{88C91D88-5ADB-43E4-96C1-1555FC24FADD}">
      <dgm:prSet phldrT="[Text]" custT="1"/>
      <dgm:spPr/>
      <dgm:t>
        <a:bodyPr/>
        <a:lstStyle/>
        <a:p>
          <a:r>
            <a:rPr lang="en-US" sz="1100" dirty="0" smtClean="0"/>
            <a:t>Tutorials</a:t>
          </a:r>
          <a:endParaRPr lang="en-US" sz="1100" dirty="0"/>
        </a:p>
      </dgm:t>
    </dgm:pt>
    <dgm:pt modelId="{6CB3050B-2BBC-4607-99B3-16B4FA469ECE}" type="parTrans" cxnId="{719095FA-2143-40B5-A280-93C6F0F440CB}">
      <dgm:prSet/>
      <dgm:spPr/>
      <dgm:t>
        <a:bodyPr/>
        <a:lstStyle/>
        <a:p>
          <a:endParaRPr lang="en-US" sz="1100"/>
        </a:p>
      </dgm:t>
    </dgm:pt>
    <dgm:pt modelId="{6E173A1D-E6BA-4D2B-9FC9-7AFC8BF97C38}" type="sibTrans" cxnId="{719095FA-2143-40B5-A280-93C6F0F440CB}">
      <dgm:prSet/>
      <dgm:spPr/>
      <dgm:t>
        <a:bodyPr/>
        <a:lstStyle/>
        <a:p>
          <a:endParaRPr lang="en-US" sz="1100"/>
        </a:p>
      </dgm:t>
    </dgm:pt>
    <dgm:pt modelId="{A3828982-497A-4323-8BD4-FD040CAC9250}">
      <dgm:prSet phldrT="[Text]" custT="1"/>
      <dgm:spPr/>
      <dgm:t>
        <a:bodyPr/>
        <a:lstStyle/>
        <a:p>
          <a:r>
            <a:rPr lang="en-US" sz="1100" dirty="0" smtClean="0"/>
            <a:t>Conferences</a:t>
          </a:r>
          <a:endParaRPr lang="en-US" sz="1100" dirty="0"/>
        </a:p>
      </dgm:t>
    </dgm:pt>
    <dgm:pt modelId="{C270A809-99BA-4A01-BBAA-79D7EF3D6B07}" type="parTrans" cxnId="{DEFC2FA5-98BD-4F6E-933E-9111F69D54E3}">
      <dgm:prSet/>
      <dgm:spPr/>
      <dgm:t>
        <a:bodyPr/>
        <a:lstStyle/>
        <a:p>
          <a:endParaRPr lang="en-US" sz="1100"/>
        </a:p>
      </dgm:t>
    </dgm:pt>
    <dgm:pt modelId="{266B585C-0E46-4E79-B485-11DE3F7D9E12}" type="sibTrans" cxnId="{DEFC2FA5-98BD-4F6E-933E-9111F69D54E3}">
      <dgm:prSet/>
      <dgm:spPr/>
      <dgm:t>
        <a:bodyPr/>
        <a:lstStyle/>
        <a:p>
          <a:endParaRPr lang="en-US" sz="1100"/>
        </a:p>
      </dgm:t>
    </dgm:pt>
    <dgm:pt modelId="{4DBA43F5-6DE8-4DF6-8E0C-157D548409F4}">
      <dgm:prSet phldrT="[Text]" custT="1"/>
      <dgm:spPr/>
      <dgm:t>
        <a:bodyPr/>
        <a:lstStyle/>
        <a:p>
          <a:r>
            <a:rPr lang="en-US" sz="1100" dirty="0" smtClean="0"/>
            <a:t>Conference preparation kit</a:t>
          </a:r>
          <a:endParaRPr lang="en-US" sz="1100" dirty="0"/>
        </a:p>
      </dgm:t>
    </dgm:pt>
    <dgm:pt modelId="{A3857788-624B-4D97-9235-3E65F0151ECE}" type="parTrans" cxnId="{841609A7-7D7D-4A09-AEEA-8D1748D52335}">
      <dgm:prSet/>
      <dgm:spPr/>
      <dgm:t>
        <a:bodyPr/>
        <a:lstStyle/>
        <a:p>
          <a:endParaRPr lang="en-US" sz="1100"/>
        </a:p>
      </dgm:t>
    </dgm:pt>
    <dgm:pt modelId="{84508998-A0B0-4E58-BB27-0AB0F20FCD88}" type="sibTrans" cxnId="{841609A7-7D7D-4A09-AEEA-8D1748D52335}">
      <dgm:prSet/>
      <dgm:spPr/>
      <dgm:t>
        <a:bodyPr/>
        <a:lstStyle/>
        <a:p>
          <a:endParaRPr lang="en-US" sz="1100"/>
        </a:p>
      </dgm:t>
    </dgm:pt>
    <dgm:pt modelId="{7C53D897-D922-420E-BFDF-BF14A175A03F}">
      <dgm:prSet phldrT="[Text]" custT="1"/>
      <dgm:spPr/>
      <dgm:t>
        <a:bodyPr/>
        <a:lstStyle/>
        <a:p>
          <a:r>
            <a:rPr lang="en-US" sz="1100" dirty="0" smtClean="0"/>
            <a:t>Past conferences</a:t>
          </a:r>
          <a:endParaRPr lang="en-US" sz="1100" dirty="0"/>
        </a:p>
      </dgm:t>
    </dgm:pt>
    <dgm:pt modelId="{3DD3DD21-E3B4-4CC2-B459-CED350EACA5C}" type="parTrans" cxnId="{595524C8-A6D6-4CE5-8A23-EAA7613FB865}">
      <dgm:prSet/>
      <dgm:spPr/>
      <dgm:t>
        <a:bodyPr/>
        <a:lstStyle/>
        <a:p>
          <a:endParaRPr lang="en-US" sz="1100"/>
        </a:p>
      </dgm:t>
    </dgm:pt>
    <dgm:pt modelId="{0D72D403-CEC4-4616-A7C3-ACE8FC5647C5}" type="sibTrans" cxnId="{595524C8-A6D6-4CE5-8A23-EAA7613FB865}">
      <dgm:prSet/>
      <dgm:spPr/>
      <dgm:t>
        <a:bodyPr/>
        <a:lstStyle/>
        <a:p>
          <a:endParaRPr lang="en-US" sz="1100"/>
        </a:p>
      </dgm:t>
    </dgm:pt>
    <dgm:pt modelId="{FBAE1B9C-95F9-4F7F-B7A2-805A3D78D707}">
      <dgm:prSet phldrT="[Text]" custT="1"/>
      <dgm:spPr/>
      <dgm:t>
        <a:bodyPr/>
        <a:lstStyle/>
        <a:p>
          <a:r>
            <a:rPr lang="en-US" sz="1100" dirty="0" smtClean="0"/>
            <a:t>Document: “Conference calendar”</a:t>
          </a:r>
          <a:endParaRPr lang="en-US" sz="1100" dirty="0"/>
        </a:p>
      </dgm:t>
    </dgm:pt>
    <dgm:pt modelId="{38ECA6E0-080E-4C48-A88D-55FF19CA2A6C}" type="parTrans" cxnId="{F6140A2B-370A-46EC-915D-915DF3A34761}">
      <dgm:prSet/>
      <dgm:spPr/>
      <dgm:t>
        <a:bodyPr/>
        <a:lstStyle/>
        <a:p>
          <a:endParaRPr lang="en-US" sz="1100"/>
        </a:p>
      </dgm:t>
    </dgm:pt>
    <dgm:pt modelId="{C769932B-2EA0-4A00-A531-F6587E7A68FC}" type="sibTrans" cxnId="{F6140A2B-370A-46EC-915D-915DF3A34761}">
      <dgm:prSet/>
      <dgm:spPr/>
      <dgm:t>
        <a:bodyPr/>
        <a:lstStyle/>
        <a:p>
          <a:endParaRPr lang="en-US" sz="1100"/>
        </a:p>
      </dgm:t>
    </dgm:pt>
    <dgm:pt modelId="{A57A7486-0BAD-4ADD-8DDA-B056D67CFB5C}">
      <dgm:prSet phldrT="[Text]" custT="1"/>
      <dgm:spPr/>
      <dgm:t>
        <a:bodyPr/>
        <a:lstStyle/>
        <a:p>
          <a:r>
            <a:rPr lang="en-US" sz="1100" dirty="0" smtClean="0"/>
            <a:t>Newcomers kit</a:t>
          </a:r>
          <a:endParaRPr lang="en-US" sz="1100" dirty="0"/>
        </a:p>
      </dgm:t>
    </dgm:pt>
    <dgm:pt modelId="{4A34C36C-DA80-4DAE-9FD6-FF94D7C0570C}" type="parTrans" cxnId="{C6ED0056-2036-4B65-8BB4-75ED38BD1962}">
      <dgm:prSet/>
      <dgm:spPr/>
      <dgm:t>
        <a:bodyPr/>
        <a:lstStyle/>
        <a:p>
          <a:endParaRPr lang="en-US"/>
        </a:p>
      </dgm:t>
    </dgm:pt>
    <dgm:pt modelId="{AC50F967-BA40-4DD0-A8BE-84E407E739F8}" type="sibTrans" cxnId="{C6ED0056-2036-4B65-8BB4-75ED38BD1962}">
      <dgm:prSet/>
      <dgm:spPr/>
      <dgm:t>
        <a:bodyPr/>
        <a:lstStyle/>
        <a:p>
          <a:endParaRPr lang="en-US"/>
        </a:p>
      </dgm:t>
    </dgm:pt>
    <dgm:pt modelId="{5939FF89-1F6F-4E86-B225-BCC0DFDDC3FB}">
      <dgm:prSet phldrT="[Text]" custT="1"/>
      <dgm:spPr/>
      <dgm:t>
        <a:bodyPr/>
        <a:lstStyle/>
        <a:p>
          <a:r>
            <a:rPr lang="en-US" sz="1100" dirty="0" smtClean="0"/>
            <a:t>Printing materials</a:t>
          </a:r>
          <a:endParaRPr lang="en-US" sz="1100" dirty="0"/>
        </a:p>
      </dgm:t>
    </dgm:pt>
    <dgm:pt modelId="{A457EE21-E9DE-4479-945E-66D89736D7E5}" type="parTrans" cxnId="{8DD66854-DD3C-4C7D-9E40-44989AC65FCC}">
      <dgm:prSet/>
      <dgm:spPr/>
      <dgm:t>
        <a:bodyPr/>
        <a:lstStyle/>
        <a:p>
          <a:endParaRPr lang="en-US"/>
        </a:p>
      </dgm:t>
    </dgm:pt>
    <dgm:pt modelId="{21CC5F26-0E00-4795-9EE0-01D1A1C43071}" type="sibTrans" cxnId="{8DD66854-DD3C-4C7D-9E40-44989AC65FCC}">
      <dgm:prSet/>
      <dgm:spPr/>
      <dgm:t>
        <a:bodyPr/>
        <a:lstStyle/>
        <a:p>
          <a:endParaRPr lang="en-US"/>
        </a:p>
      </dgm:t>
    </dgm:pt>
    <dgm:pt modelId="{F3BC40E8-CF8E-48E9-9123-772794667C22}">
      <dgm:prSet phldrT="[Text]" custT="1"/>
      <dgm:spPr/>
      <dgm:t>
        <a:bodyPr/>
        <a:lstStyle/>
        <a:p>
          <a:r>
            <a:rPr lang="en-US" sz="1100" dirty="0" smtClean="0"/>
            <a:t>Archive</a:t>
          </a:r>
          <a:endParaRPr lang="en-US" sz="1100" dirty="0"/>
        </a:p>
      </dgm:t>
    </dgm:pt>
    <dgm:pt modelId="{2A86B0A3-A21B-4E84-B3A4-9BB6AFDAEE2B}" type="parTrans" cxnId="{4A76F629-B7F7-46DE-B4B4-9021120991A2}">
      <dgm:prSet/>
      <dgm:spPr/>
      <dgm:t>
        <a:bodyPr/>
        <a:lstStyle/>
        <a:p>
          <a:endParaRPr lang="en-US"/>
        </a:p>
      </dgm:t>
    </dgm:pt>
    <dgm:pt modelId="{19D2D6B0-855C-43DF-8E0F-3854ADAE85BA}" type="sibTrans" cxnId="{4A76F629-B7F7-46DE-B4B4-9021120991A2}">
      <dgm:prSet/>
      <dgm:spPr/>
      <dgm:t>
        <a:bodyPr/>
        <a:lstStyle/>
        <a:p>
          <a:endParaRPr lang="en-US"/>
        </a:p>
      </dgm:t>
    </dgm:pt>
    <dgm:pt modelId="{37C3F1CF-3FDC-416C-BA9A-8CDD102FF53B}">
      <dgm:prSet phldrT="[Text]" custT="1"/>
      <dgm:spPr/>
      <dgm:t>
        <a:bodyPr/>
        <a:lstStyle/>
        <a:p>
          <a:r>
            <a:rPr lang="en-US" sz="1100" dirty="0" smtClean="0"/>
            <a:t>Year 2016</a:t>
          </a:r>
          <a:endParaRPr lang="en-US" sz="1100" dirty="0"/>
        </a:p>
      </dgm:t>
    </dgm:pt>
    <dgm:pt modelId="{C3154F49-D49C-45A0-9589-7354CE1E8DFE}" type="parTrans" cxnId="{51081F0D-696F-41D3-B6A2-EF921B2E2F3C}">
      <dgm:prSet/>
      <dgm:spPr/>
      <dgm:t>
        <a:bodyPr/>
        <a:lstStyle/>
        <a:p>
          <a:endParaRPr lang="en-US"/>
        </a:p>
      </dgm:t>
    </dgm:pt>
    <dgm:pt modelId="{D60529FB-C724-48F5-B5DE-5C3187A9B1E6}" type="sibTrans" cxnId="{51081F0D-696F-41D3-B6A2-EF921B2E2F3C}">
      <dgm:prSet/>
      <dgm:spPr/>
      <dgm:t>
        <a:bodyPr/>
        <a:lstStyle/>
        <a:p>
          <a:endParaRPr lang="en-US"/>
        </a:p>
      </dgm:t>
    </dgm:pt>
    <dgm:pt modelId="{3D1C6C24-CFC5-4FB7-8ED1-102EEC216DCA}">
      <dgm:prSet phldrT="[Text]" custT="1"/>
      <dgm:spPr/>
      <dgm:t>
        <a:bodyPr/>
        <a:lstStyle/>
        <a:p>
          <a:r>
            <a:rPr lang="en-US" sz="1100" dirty="0" smtClean="0"/>
            <a:t>Year 2017</a:t>
          </a:r>
          <a:endParaRPr lang="en-US" sz="1100" dirty="0"/>
        </a:p>
      </dgm:t>
    </dgm:pt>
    <dgm:pt modelId="{1FE87BB4-30DC-493C-B752-9F9C5383D460}" type="parTrans" cxnId="{06D7C9AD-80CC-437D-8B0B-0F2313D58CCB}">
      <dgm:prSet/>
      <dgm:spPr/>
      <dgm:t>
        <a:bodyPr/>
        <a:lstStyle/>
        <a:p>
          <a:endParaRPr lang="en-US"/>
        </a:p>
      </dgm:t>
    </dgm:pt>
    <dgm:pt modelId="{586371E1-FDA8-46D8-A8D9-BFFD46267E81}" type="sibTrans" cxnId="{06D7C9AD-80CC-437D-8B0B-0F2313D58CCB}">
      <dgm:prSet/>
      <dgm:spPr/>
      <dgm:t>
        <a:bodyPr/>
        <a:lstStyle/>
        <a:p>
          <a:endParaRPr lang="en-US"/>
        </a:p>
      </dgm:t>
    </dgm:pt>
    <dgm:pt modelId="{9A1372FF-61C9-4381-A25E-AC48977EA034}">
      <dgm:prSet phldrT="[Text]" custT="1"/>
      <dgm:spPr/>
      <dgm:t>
        <a:bodyPr/>
        <a:lstStyle/>
        <a:p>
          <a:r>
            <a:rPr lang="en-US" sz="1100" dirty="0" smtClean="0"/>
            <a:t>Conference A</a:t>
          </a:r>
          <a:endParaRPr lang="en-US" sz="1100" dirty="0"/>
        </a:p>
      </dgm:t>
    </dgm:pt>
    <dgm:pt modelId="{3B623343-1D32-48D4-857C-1817BC2E9F29}" type="parTrans" cxnId="{708E0153-4198-47DD-8591-0F1DC1B97153}">
      <dgm:prSet/>
      <dgm:spPr/>
      <dgm:t>
        <a:bodyPr/>
        <a:lstStyle/>
        <a:p>
          <a:endParaRPr lang="en-US"/>
        </a:p>
      </dgm:t>
    </dgm:pt>
    <dgm:pt modelId="{BF49EE65-8CF0-4AF4-AADF-E318A9E3C933}" type="sibTrans" cxnId="{708E0153-4198-47DD-8591-0F1DC1B97153}">
      <dgm:prSet/>
      <dgm:spPr/>
      <dgm:t>
        <a:bodyPr/>
        <a:lstStyle/>
        <a:p>
          <a:endParaRPr lang="en-US"/>
        </a:p>
      </dgm:t>
    </dgm:pt>
    <dgm:pt modelId="{52E850CF-89D9-4B2E-AD8E-6EDF57C599E2}">
      <dgm:prSet phldrT="[Text]" custT="1"/>
      <dgm:spPr/>
      <dgm:t>
        <a:bodyPr/>
        <a:lstStyle/>
        <a:p>
          <a:r>
            <a:rPr lang="en-US" sz="1100" dirty="0" smtClean="0"/>
            <a:t>Conference B</a:t>
          </a:r>
          <a:endParaRPr lang="en-US" sz="1100" dirty="0"/>
        </a:p>
      </dgm:t>
    </dgm:pt>
    <dgm:pt modelId="{433089A2-9A17-4FDE-9AFC-80489542AD12}" type="parTrans" cxnId="{29470B35-3B76-4094-8193-92CAA6254D15}">
      <dgm:prSet/>
      <dgm:spPr/>
      <dgm:t>
        <a:bodyPr/>
        <a:lstStyle/>
        <a:p>
          <a:endParaRPr lang="en-US"/>
        </a:p>
      </dgm:t>
    </dgm:pt>
    <dgm:pt modelId="{C7668A7C-783D-4D8A-ABE5-54983ACEFC14}" type="sibTrans" cxnId="{29470B35-3B76-4094-8193-92CAA6254D15}">
      <dgm:prSet/>
      <dgm:spPr/>
      <dgm:t>
        <a:bodyPr/>
        <a:lstStyle/>
        <a:p>
          <a:endParaRPr lang="en-US"/>
        </a:p>
      </dgm:t>
    </dgm:pt>
    <dgm:pt modelId="{EB40C391-5FE2-4344-B4BE-F871AFA2CBE5}">
      <dgm:prSet phldrT="[Text]" custT="1"/>
      <dgm:spPr/>
      <dgm:t>
        <a:bodyPr/>
        <a:lstStyle/>
        <a:p>
          <a:r>
            <a:rPr lang="en-US" sz="1100" dirty="0" smtClean="0"/>
            <a:t>Content</a:t>
          </a:r>
          <a:endParaRPr lang="en-US" sz="1100" dirty="0"/>
        </a:p>
      </dgm:t>
    </dgm:pt>
    <dgm:pt modelId="{82EE56B9-BDCA-492F-B420-20F5BEFC871E}" type="parTrans" cxnId="{DD427DED-2347-4DDB-8F6D-6A5AE38A82E7}">
      <dgm:prSet/>
      <dgm:spPr/>
      <dgm:t>
        <a:bodyPr/>
        <a:lstStyle/>
        <a:p>
          <a:endParaRPr lang="en-US"/>
        </a:p>
      </dgm:t>
    </dgm:pt>
    <dgm:pt modelId="{6A73AE30-4CD5-451F-AB99-4989DE8A9DAF}" type="sibTrans" cxnId="{DD427DED-2347-4DDB-8F6D-6A5AE38A82E7}">
      <dgm:prSet/>
      <dgm:spPr/>
      <dgm:t>
        <a:bodyPr/>
        <a:lstStyle/>
        <a:p>
          <a:endParaRPr lang="en-US"/>
        </a:p>
      </dgm:t>
    </dgm:pt>
    <dgm:pt modelId="{8E2CBF44-F848-47E3-B34A-22CE7B772268}">
      <dgm:prSet phldrT="[Text]" custT="1"/>
      <dgm:spPr/>
      <dgm:t>
        <a:bodyPr/>
        <a:lstStyle/>
        <a:p>
          <a:r>
            <a:rPr lang="en-US" sz="1100" dirty="0" smtClean="0"/>
            <a:t>Campaigns</a:t>
          </a:r>
          <a:endParaRPr lang="en-US" sz="1100" dirty="0"/>
        </a:p>
      </dgm:t>
    </dgm:pt>
    <dgm:pt modelId="{7D9FB7D6-525C-443F-B223-E345231A5DA0}" type="parTrans" cxnId="{5E8CDF7E-5774-4E40-926B-51059EBF58F9}">
      <dgm:prSet/>
      <dgm:spPr/>
      <dgm:t>
        <a:bodyPr/>
        <a:lstStyle/>
        <a:p>
          <a:endParaRPr lang="en-US"/>
        </a:p>
      </dgm:t>
    </dgm:pt>
    <dgm:pt modelId="{F3088AFE-DF43-4EA3-90B1-C7EEB366D496}" type="sibTrans" cxnId="{5E8CDF7E-5774-4E40-926B-51059EBF58F9}">
      <dgm:prSet/>
      <dgm:spPr/>
      <dgm:t>
        <a:bodyPr/>
        <a:lstStyle/>
        <a:p>
          <a:endParaRPr lang="en-US"/>
        </a:p>
      </dgm:t>
    </dgm:pt>
    <dgm:pt modelId="{A02C7FCE-6F8F-41FF-9B2D-C096A229765A}">
      <dgm:prSet phldrT="[Text]" custT="1"/>
      <dgm:spPr/>
      <dgm:t>
        <a:bodyPr/>
        <a:lstStyle/>
        <a:p>
          <a:r>
            <a:rPr lang="en-US" sz="1100" dirty="0" smtClean="0"/>
            <a:t>Campaign A</a:t>
          </a:r>
          <a:endParaRPr lang="en-US" sz="1100" dirty="0"/>
        </a:p>
      </dgm:t>
    </dgm:pt>
    <dgm:pt modelId="{DF0C286A-7B07-4326-B1E4-2C441B42EF03}" type="parTrans" cxnId="{3AE29584-209B-4982-9688-0C443A4D44BE}">
      <dgm:prSet/>
      <dgm:spPr/>
      <dgm:t>
        <a:bodyPr/>
        <a:lstStyle/>
        <a:p>
          <a:endParaRPr lang="en-US"/>
        </a:p>
      </dgm:t>
    </dgm:pt>
    <dgm:pt modelId="{3CDA2802-F2E6-4E98-BC08-FC1BEDCBCC13}" type="sibTrans" cxnId="{3AE29584-209B-4982-9688-0C443A4D44BE}">
      <dgm:prSet/>
      <dgm:spPr/>
      <dgm:t>
        <a:bodyPr/>
        <a:lstStyle/>
        <a:p>
          <a:endParaRPr lang="en-US"/>
        </a:p>
      </dgm:t>
    </dgm:pt>
    <dgm:pt modelId="{9D9E3AFB-99D0-4D74-AD04-922AABB6D41B}">
      <dgm:prSet phldrT="[Text]" custT="1"/>
      <dgm:spPr/>
      <dgm:t>
        <a:bodyPr/>
        <a:lstStyle/>
        <a:p>
          <a:r>
            <a:rPr lang="en-US" sz="1100" dirty="0" smtClean="0"/>
            <a:t>Campaign B</a:t>
          </a:r>
          <a:endParaRPr lang="en-US" sz="1100" dirty="0"/>
        </a:p>
      </dgm:t>
    </dgm:pt>
    <dgm:pt modelId="{B4A0C239-A5C1-4F72-B289-A6B587FAE08A}" type="parTrans" cxnId="{AF3AE343-5CBE-4B6F-87D1-6FBA79AB1038}">
      <dgm:prSet/>
      <dgm:spPr/>
      <dgm:t>
        <a:bodyPr/>
        <a:lstStyle/>
        <a:p>
          <a:endParaRPr lang="en-US"/>
        </a:p>
      </dgm:t>
    </dgm:pt>
    <dgm:pt modelId="{431D7B78-0639-49F6-929F-6D4A72B41757}" type="sibTrans" cxnId="{AF3AE343-5CBE-4B6F-87D1-6FBA79AB1038}">
      <dgm:prSet/>
      <dgm:spPr/>
      <dgm:t>
        <a:bodyPr/>
        <a:lstStyle/>
        <a:p>
          <a:endParaRPr lang="en-US"/>
        </a:p>
      </dgm:t>
    </dgm:pt>
    <dgm:pt modelId="{D2CD0616-6524-4242-8BEF-A46F84CC7588}">
      <dgm:prSet phldrT="[Text]" custT="1"/>
      <dgm:spPr/>
      <dgm:t>
        <a:bodyPr/>
        <a:lstStyle/>
        <a:p>
          <a:r>
            <a:rPr lang="en-US" sz="1100" dirty="0" smtClean="0"/>
            <a:t>Blog</a:t>
          </a:r>
          <a:endParaRPr lang="en-US" sz="1100" dirty="0"/>
        </a:p>
      </dgm:t>
    </dgm:pt>
    <dgm:pt modelId="{D5E60503-66B0-45B8-A839-8548C5EBCA21}" type="parTrans" cxnId="{EC9B747E-4F77-404D-BD7F-BBEAFDD7CDB6}">
      <dgm:prSet/>
      <dgm:spPr/>
      <dgm:t>
        <a:bodyPr/>
        <a:lstStyle/>
        <a:p>
          <a:endParaRPr lang="en-US"/>
        </a:p>
      </dgm:t>
    </dgm:pt>
    <dgm:pt modelId="{19920BD0-4E60-45D0-8709-4006E879586C}" type="sibTrans" cxnId="{EC9B747E-4F77-404D-BD7F-BBEAFDD7CDB6}">
      <dgm:prSet/>
      <dgm:spPr/>
      <dgm:t>
        <a:bodyPr/>
        <a:lstStyle/>
        <a:p>
          <a:endParaRPr lang="en-US"/>
        </a:p>
      </dgm:t>
    </dgm:pt>
    <dgm:pt modelId="{1187D95A-B8EC-4A88-86A7-630A967460C2}">
      <dgm:prSet phldrT="[Text]" custT="1"/>
      <dgm:spPr/>
      <dgm:t>
        <a:bodyPr/>
        <a:lstStyle/>
        <a:p>
          <a:r>
            <a:rPr lang="en-US" sz="1100" dirty="0" smtClean="0"/>
            <a:t>Newsletters</a:t>
          </a:r>
          <a:endParaRPr lang="en-US" sz="1100" dirty="0"/>
        </a:p>
      </dgm:t>
    </dgm:pt>
    <dgm:pt modelId="{BC7457AD-B338-4B93-BF58-B8A01790E9BF}" type="parTrans" cxnId="{EE28D507-4599-4B7C-9F92-354A53030057}">
      <dgm:prSet/>
      <dgm:spPr/>
      <dgm:t>
        <a:bodyPr/>
        <a:lstStyle/>
        <a:p>
          <a:endParaRPr lang="en-US"/>
        </a:p>
      </dgm:t>
    </dgm:pt>
    <dgm:pt modelId="{C01A8DBA-645D-41B4-A08B-CFC5C4A715B9}" type="sibTrans" cxnId="{EE28D507-4599-4B7C-9F92-354A53030057}">
      <dgm:prSet/>
      <dgm:spPr/>
      <dgm:t>
        <a:bodyPr/>
        <a:lstStyle/>
        <a:p>
          <a:endParaRPr lang="en-US"/>
        </a:p>
      </dgm:t>
    </dgm:pt>
    <dgm:pt modelId="{0BA08584-3D62-43CC-92DD-A21015D0303A}">
      <dgm:prSet phldrT="[Text]" custT="1"/>
      <dgm:spPr/>
      <dgm:t>
        <a:bodyPr/>
        <a:lstStyle/>
        <a:p>
          <a:r>
            <a:rPr lang="en-US" sz="1100" dirty="0" smtClean="0"/>
            <a:t>Topic A</a:t>
          </a:r>
          <a:endParaRPr lang="en-US" sz="1100" dirty="0"/>
        </a:p>
      </dgm:t>
    </dgm:pt>
    <dgm:pt modelId="{3634E84A-9903-4631-8C9E-B7711A7AC716}" type="parTrans" cxnId="{2EF97CDD-0C81-4A84-8F8F-F7DFC5BB9374}">
      <dgm:prSet/>
      <dgm:spPr/>
      <dgm:t>
        <a:bodyPr/>
        <a:lstStyle/>
        <a:p>
          <a:endParaRPr lang="en-US"/>
        </a:p>
      </dgm:t>
    </dgm:pt>
    <dgm:pt modelId="{12DCC351-5F64-47D9-B7FE-0200DAD8AFB8}" type="sibTrans" cxnId="{2EF97CDD-0C81-4A84-8F8F-F7DFC5BB9374}">
      <dgm:prSet/>
      <dgm:spPr/>
      <dgm:t>
        <a:bodyPr/>
        <a:lstStyle/>
        <a:p>
          <a:endParaRPr lang="en-US"/>
        </a:p>
      </dgm:t>
    </dgm:pt>
    <dgm:pt modelId="{E2BBC36A-4B1E-43C3-8902-9FD3EBF70021}">
      <dgm:prSet phldrT="[Text]" custT="1"/>
      <dgm:spPr/>
      <dgm:t>
        <a:bodyPr/>
        <a:lstStyle/>
        <a:p>
          <a:r>
            <a:rPr lang="en-US" sz="1100" dirty="0" smtClean="0"/>
            <a:t>Article A</a:t>
          </a:r>
          <a:endParaRPr lang="en-US" sz="1100" dirty="0"/>
        </a:p>
      </dgm:t>
    </dgm:pt>
    <dgm:pt modelId="{7BCD0788-BC55-4D7C-A982-2D5FC3B16F57}" type="parTrans" cxnId="{621972DE-2D13-435F-AC42-EE6128DFD6CB}">
      <dgm:prSet/>
      <dgm:spPr/>
      <dgm:t>
        <a:bodyPr/>
        <a:lstStyle/>
        <a:p>
          <a:endParaRPr lang="en-US"/>
        </a:p>
      </dgm:t>
    </dgm:pt>
    <dgm:pt modelId="{E16C4FCF-091F-40F9-A7C3-0B14375EDD38}" type="sibTrans" cxnId="{621972DE-2D13-435F-AC42-EE6128DFD6CB}">
      <dgm:prSet/>
      <dgm:spPr/>
      <dgm:t>
        <a:bodyPr/>
        <a:lstStyle/>
        <a:p>
          <a:endParaRPr lang="en-US"/>
        </a:p>
      </dgm:t>
    </dgm:pt>
    <dgm:pt modelId="{4B32FC1E-D7E0-4637-9B6A-97F646D701CC}">
      <dgm:prSet phldrT="[Text]" custT="1"/>
      <dgm:spPr/>
      <dgm:t>
        <a:bodyPr/>
        <a:lstStyle/>
        <a:p>
          <a:r>
            <a:rPr lang="en-US" sz="1100" dirty="0" smtClean="0"/>
            <a:t>Article B</a:t>
          </a:r>
          <a:endParaRPr lang="en-US" sz="1100" dirty="0"/>
        </a:p>
      </dgm:t>
    </dgm:pt>
    <dgm:pt modelId="{FA55AA13-FDBA-4E38-BCB8-3A3937AE3D75}" type="parTrans" cxnId="{C3644E16-28D5-42C2-960B-487A10511085}">
      <dgm:prSet/>
      <dgm:spPr/>
      <dgm:t>
        <a:bodyPr/>
        <a:lstStyle/>
        <a:p>
          <a:endParaRPr lang="en-US"/>
        </a:p>
      </dgm:t>
    </dgm:pt>
    <dgm:pt modelId="{91069EF8-8CD5-4BFB-B2C3-B8FB77AB8041}" type="sibTrans" cxnId="{C3644E16-28D5-42C2-960B-487A10511085}">
      <dgm:prSet/>
      <dgm:spPr/>
      <dgm:t>
        <a:bodyPr/>
        <a:lstStyle/>
        <a:p>
          <a:endParaRPr lang="en-US"/>
        </a:p>
      </dgm:t>
    </dgm:pt>
    <dgm:pt modelId="{BBC03E17-0CA2-4FAC-9F7A-B2D0E6C90B80}">
      <dgm:prSet phldrT="[Text]" custT="1"/>
      <dgm:spPr/>
      <dgm:t>
        <a:bodyPr/>
        <a:lstStyle/>
        <a:p>
          <a:r>
            <a:rPr lang="en-US" sz="1100" dirty="0" smtClean="0"/>
            <a:t>Archive</a:t>
          </a:r>
          <a:endParaRPr lang="en-US" sz="1100" dirty="0"/>
        </a:p>
      </dgm:t>
    </dgm:pt>
    <dgm:pt modelId="{8F18956D-41D7-4BC8-BAD5-1C08465BC844}" type="parTrans" cxnId="{24D4E631-93AA-4207-82C6-3866B56E734A}">
      <dgm:prSet/>
      <dgm:spPr/>
      <dgm:t>
        <a:bodyPr/>
        <a:lstStyle/>
        <a:p>
          <a:endParaRPr lang="en-US"/>
        </a:p>
      </dgm:t>
    </dgm:pt>
    <dgm:pt modelId="{8FBC1D11-9817-42FD-927D-48491DD29CE9}" type="sibTrans" cxnId="{24D4E631-93AA-4207-82C6-3866B56E734A}">
      <dgm:prSet/>
      <dgm:spPr/>
      <dgm:t>
        <a:bodyPr/>
        <a:lstStyle/>
        <a:p>
          <a:endParaRPr lang="en-US"/>
        </a:p>
      </dgm:t>
    </dgm:pt>
    <dgm:pt modelId="{29A47F7A-E28E-494D-B459-448008CD1FD2}">
      <dgm:prSet phldrT="[Text]" custT="1"/>
      <dgm:spPr/>
      <dgm:t>
        <a:bodyPr/>
        <a:lstStyle/>
        <a:p>
          <a:r>
            <a:rPr lang="en-US" sz="1100" dirty="0" smtClean="0"/>
            <a:t>Year 2016</a:t>
          </a:r>
          <a:endParaRPr lang="en-US" sz="1100" dirty="0"/>
        </a:p>
      </dgm:t>
    </dgm:pt>
    <dgm:pt modelId="{6F7B8008-ABF9-40A6-98EA-30B7BA63CAB4}" type="parTrans" cxnId="{5F5F9DE3-6766-4B93-AE89-F8C79CC3A595}">
      <dgm:prSet/>
      <dgm:spPr/>
      <dgm:t>
        <a:bodyPr/>
        <a:lstStyle/>
        <a:p>
          <a:endParaRPr lang="en-US"/>
        </a:p>
      </dgm:t>
    </dgm:pt>
    <dgm:pt modelId="{E6AA498F-BEC0-4D9F-8567-9D0A4C667D50}" type="sibTrans" cxnId="{5F5F9DE3-6766-4B93-AE89-F8C79CC3A595}">
      <dgm:prSet/>
      <dgm:spPr/>
      <dgm:t>
        <a:bodyPr/>
        <a:lstStyle/>
        <a:p>
          <a:endParaRPr lang="en-US"/>
        </a:p>
      </dgm:t>
    </dgm:pt>
    <dgm:pt modelId="{583A7CA8-A210-4EA8-B867-4295B752E486}">
      <dgm:prSet phldrT="[Text]" custT="1"/>
      <dgm:spPr/>
      <dgm:t>
        <a:bodyPr/>
        <a:lstStyle/>
        <a:p>
          <a:r>
            <a:rPr lang="en-US" sz="1100" dirty="0" smtClean="0"/>
            <a:t>Year 2017</a:t>
          </a:r>
          <a:endParaRPr lang="en-US" sz="1100" dirty="0"/>
        </a:p>
      </dgm:t>
    </dgm:pt>
    <dgm:pt modelId="{4EB578CB-CCFC-4076-97B4-EB19C3863D0E}" type="parTrans" cxnId="{DAD3BE65-F811-41CB-8CA4-0F101A8B5361}">
      <dgm:prSet/>
      <dgm:spPr/>
      <dgm:t>
        <a:bodyPr/>
        <a:lstStyle/>
        <a:p>
          <a:endParaRPr lang="en-US"/>
        </a:p>
      </dgm:t>
    </dgm:pt>
    <dgm:pt modelId="{027A31B7-19FF-43E5-B441-F2FBCB04195B}" type="sibTrans" cxnId="{DAD3BE65-F811-41CB-8CA4-0F101A8B5361}">
      <dgm:prSet/>
      <dgm:spPr/>
      <dgm:t>
        <a:bodyPr/>
        <a:lstStyle/>
        <a:p>
          <a:endParaRPr lang="en-US"/>
        </a:p>
      </dgm:t>
    </dgm:pt>
    <dgm:pt modelId="{D523CFC9-B637-40AA-82B8-EF023D04A5C4}">
      <dgm:prSet phldrT="[Text]" custT="1"/>
      <dgm:spPr/>
      <dgm:t>
        <a:bodyPr/>
        <a:lstStyle/>
        <a:p>
          <a:r>
            <a:rPr lang="en-US" sz="1100" dirty="0" smtClean="0"/>
            <a:t>Topic B</a:t>
          </a:r>
          <a:endParaRPr lang="en-US" sz="1100" dirty="0"/>
        </a:p>
      </dgm:t>
    </dgm:pt>
    <dgm:pt modelId="{EEED34BF-F701-4BE3-8C12-6AB1A91C7452}" type="parTrans" cxnId="{7F747B03-A5A5-4AE4-AA2B-3FDB1E276945}">
      <dgm:prSet/>
      <dgm:spPr/>
      <dgm:t>
        <a:bodyPr/>
        <a:lstStyle/>
        <a:p>
          <a:endParaRPr lang="en-US"/>
        </a:p>
      </dgm:t>
    </dgm:pt>
    <dgm:pt modelId="{739408CD-44A9-4838-AF32-615CA41D5CC2}" type="sibTrans" cxnId="{7F747B03-A5A5-4AE4-AA2B-3FDB1E276945}">
      <dgm:prSet/>
      <dgm:spPr/>
      <dgm:t>
        <a:bodyPr/>
        <a:lstStyle/>
        <a:p>
          <a:endParaRPr lang="en-US"/>
        </a:p>
      </dgm:t>
    </dgm:pt>
    <dgm:pt modelId="{80B4C895-77CB-4B9D-AF61-CC20C09BCA93}">
      <dgm:prSet phldrT="[Text]" custT="1"/>
      <dgm:spPr/>
      <dgm:t>
        <a:bodyPr/>
        <a:lstStyle/>
        <a:p>
          <a:r>
            <a:rPr lang="en-US" sz="1100" dirty="0" smtClean="0"/>
            <a:t>Article A</a:t>
          </a:r>
          <a:endParaRPr lang="en-US" sz="1100" dirty="0"/>
        </a:p>
      </dgm:t>
    </dgm:pt>
    <dgm:pt modelId="{E6F0C60D-1036-4BBF-B089-925806B62B01}" type="parTrans" cxnId="{464733A1-9EB3-4516-A886-EFB01FCE1CD0}">
      <dgm:prSet/>
      <dgm:spPr/>
      <dgm:t>
        <a:bodyPr/>
        <a:lstStyle/>
        <a:p>
          <a:endParaRPr lang="en-US"/>
        </a:p>
      </dgm:t>
    </dgm:pt>
    <dgm:pt modelId="{C08DF87B-79A9-4E4B-9318-F0EAEFED516A}" type="sibTrans" cxnId="{464733A1-9EB3-4516-A886-EFB01FCE1CD0}">
      <dgm:prSet/>
      <dgm:spPr/>
      <dgm:t>
        <a:bodyPr/>
        <a:lstStyle/>
        <a:p>
          <a:endParaRPr lang="en-US"/>
        </a:p>
      </dgm:t>
    </dgm:pt>
    <dgm:pt modelId="{5C51F5B5-1D76-4843-9EF5-AD02822A8720}">
      <dgm:prSet phldrT="[Text]" custT="1"/>
      <dgm:spPr/>
      <dgm:t>
        <a:bodyPr/>
        <a:lstStyle/>
        <a:p>
          <a:r>
            <a:rPr lang="en-US" sz="1100" dirty="0" smtClean="0"/>
            <a:t>Article B</a:t>
          </a:r>
          <a:endParaRPr lang="en-US" sz="1100" dirty="0"/>
        </a:p>
      </dgm:t>
    </dgm:pt>
    <dgm:pt modelId="{A482B560-7418-4B25-9520-BEBE4066FA0F}" type="parTrans" cxnId="{94FD3A3F-406A-45CA-A1F6-A450859A9CF9}">
      <dgm:prSet/>
      <dgm:spPr/>
      <dgm:t>
        <a:bodyPr/>
        <a:lstStyle/>
        <a:p>
          <a:endParaRPr lang="en-US"/>
        </a:p>
      </dgm:t>
    </dgm:pt>
    <dgm:pt modelId="{62F5830E-BA42-4339-A6DE-75E4059BD446}" type="sibTrans" cxnId="{94FD3A3F-406A-45CA-A1F6-A450859A9CF9}">
      <dgm:prSet/>
      <dgm:spPr/>
      <dgm:t>
        <a:bodyPr/>
        <a:lstStyle/>
        <a:p>
          <a:endParaRPr lang="en-US"/>
        </a:p>
      </dgm:t>
    </dgm:pt>
    <dgm:pt modelId="{7EA05B7B-2ACC-47FC-9000-DBAB0C8B4D28}">
      <dgm:prSet phldrT="[Text]" custT="1"/>
      <dgm:spPr/>
      <dgm:t>
        <a:bodyPr/>
        <a:lstStyle/>
        <a:p>
          <a:r>
            <a:rPr lang="en-US" sz="1100" dirty="0" smtClean="0"/>
            <a:t>File: “Overview of company marketing activities”</a:t>
          </a:r>
          <a:endParaRPr lang="en-US" sz="1100" dirty="0"/>
        </a:p>
      </dgm:t>
    </dgm:pt>
    <dgm:pt modelId="{378BE323-8571-4243-883D-3B70E4F8D8DE}" type="parTrans" cxnId="{81611505-5AA4-40E4-8CAB-DE8E1E0BD3BE}">
      <dgm:prSet/>
      <dgm:spPr/>
      <dgm:t>
        <a:bodyPr/>
        <a:lstStyle/>
        <a:p>
          <a:endParaRPr lang="en-US"/>
        </a:p>
      </dgm:t>
    </dgm:pt>
    <dgm:pt modelId="{6B493E59-1B1D-43F4-8CE9-1E422C9B9F06}" type="sibTrans" cxnId="{81611505-5AA4-40E4-8CAB-DE8E1E0BD3BE}">
      <dgm:prSet/>
      <dgm:spPr/>
      <dgm:t>
        <a:bodyPr/>
        <a:lstStyle/>
        <a:p>
          <a:endParaRPr lang="en-US"/>
        </a:p>
      </dgm:t>
    </dgm:pt>
    <dgm:pt modelId="{39C1B276-2D7D-42C8-8179-692F0FE83C88}">
      <dgm:prSet phldrT="[Text]" custT="1"/>
      <dgm:spPr/>
      <dgm:t>
        <a:bodyPr/>
        <a:lstStyle/>
        <a:p>
          <a:r>
            <a:rPr lang="en-US" sz="1100" dirty="0" smtClean="0"/>
            <a:t>Useful links</a:t>
          </a:r>
          <a:endParaRPr lang="en-US" sz="1100" dirty="0"/>
        </a:p>
      </dgm:t>
    </dgm:pt>
    <dgm:pt modelId="{D0337520-EE71-4D85-9FA6-9FDDECA489E3}" type="parTrans" cxnId="{46ABA0EF-A339-4A5A-A457-8BCEDD59C0E0}">
      <dgm:prSet/>
      <dgm:spPr/>
      <dgm:t>
        <a:bodyPr/>
        <a:lstStyle/>
        <a:p>
          <a:endParaRPr lang="en-US"/>
        </a:p>
      </dgm:t>
    </dgm:pt>
    <dgm:pt modelId="{BFFCD010-CC40-4496-8734-E54B0B7F005E}" type="sibTrans" cxnId="{46ABA0EF-A339-4A5A-A457-8BCEDD59C0E0}">
      <dgm:prSet/>
      <dgm:spPr/>
      <dgm:t>
        <a:bodyPr/>
        <a:lstStyle/>
        <a:p>
          <a:endParaRPr lang="en-US"/>
        </a:p>
      </dgm:t>
    </dgm:pt>
    <dgm:pt modelId="{E23B47B6-33F2-47C9-AE37-61D61241CC02}" type="pres">
      <dgm:prSet presAssocID="{CF65BE56-CB58-4FBC-AD92-DB286F88639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9857B6-963A-4613-A8C8-9C498DD86B5F}" type="pres">
      <dgm:prSet presAssocID="{CF65BE56-CB58-4FBC-AD92-DB286F886399}" presName="hierFlow" presStyleCnt="0"/>
      <dgm:spPr/>
      <dgm:t>
        <a:bodyPr/>
        <a:lstStyle/>
        <a:p>
          <a:endParaRPr lang="en-US"/>
        </a:p>
      </dgm:t>
    </dgm:pt>
    <dgm:pt modelId="{290DFA7D-8B90-4E1D-B909-47919E7835BB}" type="pres">
      <dgm:prSet presAssocID="{CF65BE56-CB58-4FBC-AD92-DB286F886399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E4167CC-1CE8-4AFC-831A-409B729684EE}" type="pres">
      <dgm:prSet presAssocID="{171D5875-4964-4EBA-9CB9-E5265B1368AD}" presName="Name14" presStyleCnt="0"/>
      <dgm:spPr/>
      <dgm:t>
        <a:bodyPr/>
        <a:lstStyle/>
        <a:p>
          <a:endParaRPr lang="en-US"/>
        </a:p>
      </dgm:t>
    </dgm:pt>
    <dgm:pt modelId="{7AD185D7-58CC-488A-BF41-C76A8AEA653A}" type="pres">
      <dgm:prSet presAssocID="{171D5875-4964-4EBA-9CB9-E5265B1368AD}" presName="level1Shape" presStyleLbl="node0" presStyleIdx="0" presStyleCnt="1" custScaleX="1862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97BFDD-95BB-4670-BC42-8D18E71FA8E7}" type="pres">
      <dgm:prSet presAssocID="{171D5875-4964-4EBA-9CB9-E5265B1368AD}" presName="hierChild2" presStyleCnt="0"/>
      <dgm:spPr/>
      <dgm:t>
        <a:bodyPr/>
        <a:lstStyle/>
        <a:p>
          <a:endParaRPr lang="en-US"/>
        </a:p>
      </dgm:t>
    </dgm:pt>
    <dgm:pt modelId="{7E330EE9-E701-497B-A3EE-75E841BD17D6}" type="pres">
      <dgm:prSet presAssocID="{4A34C36C-DA80-4DAE-9FD6-FF94D7C0570C}" presName="Name19" presStyleLbl="parChTrans1D2" presStyleIdx="0" presStyleCnt="4"/>
      <dgm:spPr/>
      <dgm:t>
        <a:bodyPr/>
        <a:lstStyle/>
        <a:p>
          <a:endParaRPr lang="en-US"/>
        </a:p>
      </dgm:t>
    </dgm:pt>
    <dgm:pt modelId="{F4EE133C-5EF8-4BB6-9B96-1DDDC4DDA871}" type="pres">
      <dgm:prSet presAssocID="{A57A7486-0BAD-4ADD-8DDA-B056D67CFB5C}" presName="Name21" presStyleCnt="0"/>
      <dgm:spPr/>
      <dgm:t>
        <a:bodyPr/>
        <a:lstStyle/>
        <a:p>
          <a:endParaRPr lang="en-US"/>
        </a:p>
      </dgm:t>
    </dgm:pt>
    <dgm:pt modelId="{CEA9FDAB-7E6D-4BFF-A90C-FE42BD425F8F}" type="pres">
      <dgm:prSet presAssocID="{A57A7486-0BAD-4ADD-8DDA-B056D67CFB5C}" presName="level2Shape" presStyleLbl="node2" presStyleIdx="0" presStyleCnt="4" custScaleX="135564"/>
      <dgm:spPr/>
      <dgm:t>
        <a:bodyPr/>
        <a:lstStyle/>
        <a:p>
          <a:endParaRPr lang="en-US"/>
        </a:p>
      </dgm:t>
    </dgm:pt>
    <dgm:pt modelId="{71A14430-292D-4912-ADDA-ADA790E6DC24}" type="pres">
      <dgm:prSet presAssocID="{A57A7486-0BAD-4ADD-8DDA-B056D67CFB5C}" presName="hierChild3" presStyleCnt="0"/>
      <dgm:spPr/>
      <dgm:t>
        <a:bodyPr/>
        <a:lstStyle/>
        <a:p>
          <a:endParaRPr lang="en-US"/>
        </a:p>
      </dgm:t>
    </dgm:pt>
    <dgm:pt modelId="{FF96B4A7-CBAA-4A6A-AEC1-3189486C8A9B}" type="pres">
      <dgm:prSet presAssocID="{378BE323-8571-4243-883D-3B70E4F8D8DE}" presName="Name19" presStyleLbl="parChTrans1D3" presStyleIdx="0" presStyleCnt="9"/>
      <dgm:spPr/>
    </dgm:pt>
    <dgm:pt modelId="{6C3A1FC7-CF7A-4B22-A6D5-A4DCD8F4D756}" type="pres">
      <dgm:prSet presAssocID="{7EA05B7B-2ACC-47FC-9000-DBAB0C8B4D28}" presName="Name21" presStyleCnt="0"/>
      <dgm:spPr/>
    </dgm:pt>
    <dgm:pt modelId="{1D5E06E0-4F4F-4306-9C53-13246994A07C}" type="pres">
      <dgm:prSet presAssocID="{7EA05B7B-2ACC-47FC-9000-DBAB0C8B4D28}" presName="level2Shape" presStyleLbl="node3" presStyleIdx="0" presStyleCnt="9" custScaleX="161404" custScaleY="217765"/>
      <dgm:spPr/>
      <dgm:t>
        <a:bodyPr/>
        <a:lstStyle/>
        <a:p>
          <a:endParaRPr lang="en-US"/>
        </a:p>
      </dgm:t>
    </dgm:pt>
    <dgm:pt modelId="{941CA1FE-04B4-4A64-9E9E-F5D8282F99A8}" type="pres">
      <dgm:prSet presAssocID="{7EA05B7B-2ACC-47FC-9000-DBAB0C8B4D28}" presName="hierChild3" presStyleCnt="0"/>
      <dgm:spPr/>
    </dgm:pt>
    <dgm:pt modelId="{AE94175E-7873-4C22-8E6E-7D1080AE6AC5}" type="pres">
      <dgm:prSet presAssocID="{D0337520-EE71-4D85-9FA6-9FDDECA489E3}" presName="Name19" presStyleLbl="parChTrans1D3" presStyleIdx="1" presStyleCnt="9"/>
      <dgm:spPr/>
    </dgm:pt>
    <dgm:pt modelId="{5AE3E39B-9125-4BA1-90F2-57AFBFA5AA49}" type="pres">
      <dgm:prSet presAssocID="{39C1B276-2D7D-42C8-8179-692F0FE83C88}" presName="Name21" presStyleCnt="0"/>
      <dgm:spPr/>
    </dgm:pt>
    <dgm:pt modelId="{74C39808-6F1F-43BA-B7A0-3DFAF5F37E5D}" type="pres">
      <dgm:prSet presAssocID="{39C1B276-2D7D-42C8-8179-692F0FE83C88}" presName="level2Shape" presStyleLbl="node3" presStyleIdx="1" presStyleCnt="9"/>
      <dgm:spPr/>
      <dgm:t>
        <a:bodyPr/>
        <a:lstStyle/>
        <a:p>
          <a:endParaRPr lang="en-US"/>
        </a:p>
      </dgm:t>
    </dgm:pt>
    <dgm:pt modelId="{B1B8572C-8381-494C-8E3D-3633AB3AE3CB}" type="pres">
      <dgm:prSet presAssocID="{39C1B276-2D7D-42C8-8179-692F0FE83C88}" presName="hierChild3" presStyleCnt="0"/>
      <dgm:spPr/>
    </dgm:pt>
    <dgm:pt modelId="{14BD67DA-E4DA-4A69-BD8E-E8804875D504}" type="pres">
      <dgm:prSet presAssocID="{C270A809-99BA-4A01-BBAA-79D7EF3D6B07}" presName="Name19" presStyleLbl="parChTrans1D2" presStyleIdx="1" presStyleCnt="4"/>
      <dgm:spPr/>
      <dgm:t>
        <a:bodyPr/>
        <a:lstStyle/>
        <a:p>
          <a:endParaRPr lang="en-US"/>
        </a:p>
      </dgm:t>
    </dgm:pt>
    <dgm:pt modelId="{DC63355A-463D-4809-8893-A67D002B71C5}" type="pres">
      <dgm:prSet presAssocID="{A3828982-497A-4323-8BD4-FD040CAC9250}" presName="Name21" presStyleCnt="0"/>
      <dgm:spPr/>
      <dgm:t>
        <a:bodyPr/>
        <a:lstStyle/>
        <a:p>
          <a:endParaRPr lang="en-US"/>
        </a:p>
      </dgm:t>
    </dgm:pt>
    <dgm:pt modelId="{28CAE627-B523-4439-8836-870A21AA7F5E}" type="pres">
      <dgm:prSet presAssocID="{A3828982-497A-4323-8BD4-FD040CAC9250}" presName="level2Shape" presStyleLbl="node2" presStyleIdx="1" presStyleCnt="4" custScaleX="126840"/>
      <dgm:spPr/>
      <dgm:t>
        <a:bodyPr/>
        <a:lstStyle/>
        <a:p>
          <a:endParaRPr lang="en-US"/>
        </a:p>
      </dgm:t>
    </dgm:pt>
    <dgm:pt modelId="{74BB49D5-E994-4265-A8DE-6182E7756181}" type="pres">
      <dgm:prSet presAssocID="{A3828982-497A-4323-8BD4-FD040CAC9250}" presName="hierChild3" presStyleCnt="0"/>
      <dgm:spPr/>
      <dgm:t>
        <a:bodyPr/>
        <a:lstStyle/>
        <a:p>
          <a:endParaRPr lang="en-US"/>
        </a:p>
      </dgm:t>
    </dgm:pt>
    <dgm:pt modelId="{04CCF7AF-4A4B-42D2-94A8-6CE7990A5E1E}" type="pres">
      <dgm:prSet presAssocID="{A3857788-624B-4D97-9235-3E65F0151ECE}" presName="Name19" presStyleLbl="parChTrans1D3" presStyleIdx="2" presStyleCnt="9"/>
      <dgm:spPr/>
      <dgm:t>
        <a:bodyPr/>
        <a:lstStyle/>
        <a:p>
          <a:endParaRPr lang="en-US"/>
        </a:p>
      </dgm:t>
    </dgm:pt>
    <dgm:pt modelId="{FAE09564-63E3-4B2A-A260-F1C6970E45EA}" type="pres">
      <dgm:prSet presAssocID="{4DBA43F5-6DE8-4DF6-8E0C-157D548409F4}" presName="Name21" presStyleCnt="0"/>
      <dgm:spPr/>
      <dgm:t>
        <a:bodyPr/>
        <a:lstStyle/>
        <a:p>
          <a:endParaRPr lang="en-US"/>
        </a:p>
      </dgm:t>
    </dgm:pt>
    <dgm:pt modelId="{A4610FD3-9AD7-4135-A6BE-5969559FAA29}" type="pres">
      <dgm:prSet presAssocID="{4DBA43F5-6DE8-4DF6-8E0C-157D548409F4}" presName="level2Shape" presStyleLbl="node3" presStyleIdx="2" presStyleCnt="9" custScaleX="168146"/>
      <dgm:spPr/>
      <dgm:t>
        <a:bodyPr/>
        <a:lstStyle/>
        <a:p>
          <a:endParaRPr lang="en-US"/>
        </a:p>
      </dgm:t>
    </dgm:pt>
    <dgm:pt modelId="{1A8CEF20-EFD8-41D7-BA07-1EF708A77D4B}" type="pres">
      <dgm:prSet presAssocID="{4DBA43F5-6DE8-4DF6-8E0C-157D548409F4}" presName="hierChild3" presStyleCnt="0"/>
      <dgm:spPr/>
      <dgm:t>
        <a:bodyPr/>
        <a:lstStyle/>
        <a:p>
          <a:endParaRPr lang="en-US"/>
        </a:p>
      </dgm:t>
    </dgm:pt>
    <dgm:pt modelId="{F23991F2-F29C-4B3E-B9B6-9A856B3913EB}" type="pres">
      <dgm:prSet presAssocID="{3DD3DD21-E3B4-4CC2-B459-CED350EACA5C}" presName="Name19" presStyleLbl="parChTrans1D3" presStyleIdx="3" presStyleCnt="9"/>
      <dgm:spPr/>
      <dgm:t>
        <a:bodyPr/>
        <a:lstStyle/>
        <a:p>
          <a:endParaRPr lang="en-US"/>
        </a:p>
      </dgm:t>
    </dgm:pt>
    <dgm:pt modelId="{E7B35B1E-B8D8-4422-A237-A51788A88B4B}" type="pres">
      <dgm:prSet presAssocID="{7C53D897-D922-420E-BFDF-BF14A175A03F}" presName="Name21" presStyleCnt="0"/>
      <dgm:spPr/>
      <dgm:t>
        <a:bodyPr/>
        <a:lstStyle/>
        <a:p>
          <a:endParaRPr lang="en-US"/>
        </a:p>
      </dgm:t>
    </dgm:pt>
    <dgm:pt modelId="{B6F13AD1-0E44-4F0C-9FB7-466943ED65F1}" type="pres">
      <dgm:prSet presAssocID="{7C53D897-D922-420E-BFDF-BF14A175A03F}" presName="level2Shape" presStyleLbl="node3" presStyleIdx="3" presStyleCnt="9" custScaleX="150781"/>
      <dgm:spPr/>
      <dgm:t>
        <a:bodyPr/>
        <a:lstStyle/>
        <a:p>
          <a:endParaRPr lang="en-US"/>
        </a:p>
      </dgm:t>
    </dgm:pt>
    <dgm:pt modelId="{446BD671-7497-4B1C-8EE4-F4819BA9A514}" type="pres">
      <dgm:prSet presAssocID="{7C53D897-D922-420E-BFDF-BF14A175A03F}" presName="hierChild3" presStyleCnt="0"/>
      <dgm:spPr/>
      <dgm:t>
        <a:bodyPr/>
        <a:lstStyle/>
        <a:p>
          <a:endParaRPr lang="en-US"/>
        </a:p>
      </dgm:t>
    </dgm:pt>
    <dgm:pt modelId="{CAF371F2-940E-415A-BE33-5CBCF0815F52}" type="pres">
      <dgm:prSet presAssocID="{2A86B0A3-A21B-4E84-B3A4-9BB6AFDAEE2B}" presName="Name19" presStyleLbl="parChTrans1D4" presStyleIdx="0" presStyleCnt="16"/>
      <dgm:spPr/>
      <dgm:t>
        <a:bodyPr/>
        <a:lstStyle/>
        <a:p>
          <a:endParaRPr lang="en-US"/>
        </a:p>
      </dgm:t>
    </dgm:pt>
    <dgm:pt modelId="{FC2A23F1-B22C-4EF8-AA63-D49E4FE00C1F}" type="pres">
      <dgm:prSet presAssocID="{F3BC40E8-CF8E-48E9-9123-772794667C22}" presName="Name21" presStyleCnt="0"/>
      <dgm:spPr/>
    </dgm:pt>
    <dgm:pt modelId="{B9C6A184-5F5D-48C7-B438-007E1316EE1C}" type="pres">
      <dgm:prSet presAssocID="{F3BC40E8-CF8E-48E9-9123-772794667C22}" presName="level2Shape" presStyleLbl="node4" presStyleIdx="0" presStyleCnt="16"/>
      <dgm:spPr/>
      <dgm:t>
        <a:bodyPr/>
        <a:lstStyle/>
        <a:p>
          <a:endParaRPr lang="en-US"/>
        </a:p>
      </dgm:t>
    </dgm:pt>
    <dgm:pt modelId="{5800DFC7-BE4A-4EEB-A97C-1A602883C79A}" type="pres">
      <dgm:prSet presAssocID="{F3BC40E8-CF8E-48E9-9123-772794667C22}" presName="hierChild3" presStyleCnt="0"/>
      <dgm:spPr/>
    </dgm:pt>
    <dgm:pt modelId="{1CCAD617-0CD1-4CC4-87E1-E3903D4AE89E}" type="pres">
      <dgm:prSet presAssocID="{C3154F49-D49C-45A0-9589-7354CE1E8DFE}" presName="Name19" presStyleLbl="parChTrans1D4" presStyleIdx="1" presStyleCnt="16"/>
      <dgm:spPr/>
      <dgm:t>
        <a:bodyPr/>
        <a:lstStyle/>
        <a:p>
          <a:endParaRPr lang="en-US"/>
        </a:p>
      </dgm:t>
    </dgm:pt>
    <dgm:pt modelId="{53A279B4-004E-42D7-835E-65EAB5EFF733}" type="pres">
      <dgm:prSet presAssocID="{37C3F1CF-3FDC-416C-BA9A-8CDD102FF53B}" presName="Name21" presStyleCnt="0"/>
      <dgm:spPr/>
    </dgm:pt>
    <dgm:pt modelId="{BD02B582-E634-428F-B4AA-7CFD4270C25C}" type="pres">
      <dgm:prSet presAssocID="{37C3F1CF-3FDC-416C-BA9A-8CDD102FF53B}" presName="level2Shape" presStyleLbl="node4" presStyleIdx="1" presStyleCnt="16"/>
      <dgm:spPr/>
      <dgm:t>
        <a:bodyPr/>
        <a:lstStyle/>
        <a:p>
          <a:endParaRPr lang="en-US"/>
        </a:p>
      </dgm:t>
    </dgm:pt>
    <dgm:pt modelId="{498CC8DD-A5C4-43B0-8F8C-472F460EB4DD}" type="pres">
      <dgm:prSet presAssocID="{37C3F1CF-3FDC-416C-BA9A-8CDD102FF53B}" presName="hierChild3" presStyleCnt="0"/>
      <dgm:spPr/>
    </dgm:pt>
    <dgm:pt modelId="{F26F97D6-C426-48F1-A777-3A11A9A8A13D}" type="pres">
      <dgm:prSet presAssocID="{1FE87BB4-30DC-493C-B752-9F9C5383D460}" presName="Name19" presStyleLbl="parChTrans1D4" presStyleIdx="2" presStyleCnt="16"/>
      <dgm:spPr/>
      <dgm:t>
        <a:bodyPr/>
        <a:lstStyle/>
        <a:p>
          <a:endParaRPr lang="en-US"/>
        </a:p>
      </dgm:t>
    </dgm:pt>
    <dgm:pt modelId="{4E59B18A-7409-4C58-8417-50D08F91E7C2}" type="pres">
      <dgm:prSet presAssocID="{3D1C6C24-CFC5-4FB7-8ED1-102EEC216DCA}" presName="Name21" presStyleCnt="0"/>
      <dgm:spPr/>
    </dgm:pt>
    <dgm:pt modelId="{38311D6F-3A13-4598-AF29-28185AA05135}" type="pres">
      <dgm:prSet presAssocID="{3D1C6C24-CFC5-4FB7-8ED1-102EEC216DCA}" presName="level2Shape" presStyleLbl="node4" presStyleIdx="2" presStyleCnt="16"/>
      <dgm:spPr/>
      <dgm:t>
        <a:bodyPr/>
        <a:lstStyle/>
        <a:p>
          <a:endParaRPr lang="en-US"/>
        </a:p>
      </dgm:t>
    </dgm:pt>
    <dgm:pt modelId="{0A54009A-4F69-46E2-B309-6AB119D87DA5}" type="pres">
      <dgm:prSet presAssocID="{3D1C6C24-CFC5-4FB7-8ED1-102EEC216DCA}" presName="hierChild3" presStyleCnt="0"/>
      <dgm:spPr/>
    </dgm:pt>
    <dgm:pt modelId="{4B59CBD5-C0F6-4945-8FA7-867B11E06DE9}" type="pres">
      <dgm:prSet presAssocID="{3B623343-1D32-48D4-857C-1817BC2E9F29}" presName="Name19" presStyleLbl="parChTrans1D4" presStyleIdx="3" presStyleCnt="16"/>
      <dgm:spPr/>
      <dgm:t>
        <a:bodyPr/>
        <a:lstStyle/>
        <a:p>
          <a:endParaRPr lang="en-US"/>
        </a:p>
      </dgm:t>
    </dgm:pt>
    <dgm:pt modelId="{320EF6E7-631B-4C59-8C08-0F1F0776F626}" type="pres">
      <dgm:prSet presAssocID="{9A1372FF-61C9-4381-A25E-AC48977EA034}" presName="Name21" presStyleCnt="0"/>
      <dgm:spPr/>
    </dgm:pt>
    <dgm:pt modelId="{7D32CCCD-A939-48E2-B117-783424499DA2}" type="pres">
      <dgm:prSet presAssocID="{9A1372FF-61C9-4381-A25E-AC48977EA034}" presName="level2Shape" presStyleLbl="node4" presStyleIdx="3" presStyleCnt="16" custScaleX="116219"/>
      <dgm:spPr/>
      <dgm:t>
        <a:bodyPr/>
        <a:lstStyle/>
        <a:p>
          <a:endParaRPr lang="en-US"/>
        </a:p>
      </dgm:t>
    </dgm:pt>
    <dgm:pt modelId="{49AE39F1-3C6D-46A8-A67F-4D4A8B8CD747}" type="pres">
      <dgm:prSet presAssocID="{9A1372FF-61C9-4381-A25E-AC48977EA034}" presName="hierChild3" presStyleCnt="0"/>
      <dgm:spPr/>
    </dgm:pt>
    <dgm:pt modelId="{CF6F0D07-7EBB-430E-9E83-30F23F758A7C}" type="pres">
      <dgm:prSet presAssocID="{433089A2-9A17-4FDE-9AFC-80489542AD12}" presName="Name19" presStyleLbl="parChTrans1D4" presStyleIdx="4" presStyleCnt="16"/>
      <dgm:spPr/>
      <dgm:t>
        <a:bodyPr/>
        <a:lstStyle/>
        <a:p>
          <a:endParaRPr lang="en-US"/>
        </a:p>
      </dgm:t>
    </dgm:pt>
    <dgm:pt modelId="{5404864F-B03B-432E-AC70-1125E40DEDFB}" type="pres">
      <dgm:prSet presAssocID="{52E850CF-89D9-4B2E-AD8E-6EDF57C599E2}" presName="Name21" presStyleCnt="0"/>
      <dgm:spPr/>
    </dgm:pt>
    <dgm:pt modelId="{CA4E4E9D-74F7-4844-98EB-285F1CC50A81}" type="pres">
      <dgm:prSet presAssocID="{52E850CF-89D9-4B2E-AD8E-6EDF57C599E2}" presName="level2Shape" presStyleLbl="node4" presStyleIdx="4" presStyleCnt="16" custScaleX="121630"/>
      <dgm:spPr/>
      <dgm:t>
        <a:bodyPr/>
        <a:lstStyle/>
        <a:p>
          <a:endParaRPr lang="en-US"/>
        </a:p>
      </dgm:t>
    </dgm:pt>
    <dgm:pt modelId="{7FDF5130-F79B-483E-97FC-3BA95EFCE224}" type="pres">
      <dgm:prSet presAssocID="{52E850CF-89D9-4B2E-AD8E-6EDF57C599E2}" presName="hierChild3" presStyleCnt="0"/>
      <dgm:spPr/>
    </dgm:pt>
    <dgm:pt modelId="{D9E339D4-7075-42CF-AF93-4F0486F3C07F}" type="pres">
      <dgm:prSet presAssocID="{38ECA6E0-080E-4C48-A88D-55FF19CA2A6C}" presName="Name19" presStyleLbl="parChTrans1D3" presStyleIdx="4" presStyleCnt="9"/>
      <dgm:spPr/>
      <dgm:t>
        <a:bodyPr/>
        <a:lstStyle/>
        <a:p>
          <a:endParaRPr lang="en-US"/>
        </a:p>
      </dgm:t>
    </dgm:pt>
    <dgm:pt modelId="{E0D8136E-E3FC-4005-BF5E-704E37E80521}" type="pres">
      <dgm:prSet presAssocID="{FBAE1B9C-95F9-4F7F-B7A2-805A3D78D707}" presName="Name21" presStyleCnt="0"/>
      <dgm:spPr/>
      <dgm:t>
        <a:bodyPr/>
        <a:lstStyle/>
        <a:p>
          <a:endParaRPr lang="en-US"/>
        </a:p>
      </dgm:t>
    </dgm:pt>
    <dgm:pt modelId="{453815FD-95E1-4574-9143-AA557D25290D}" type="pres">
      <dgm:prSet presAssocID="{FBAE1B9C-95F9-4F7F-B7A2-805A3D78D707}" presName="level2Shape" presStyleLbl="node3" presStyleIdx="4" presStyleCnt="9" custScaleX="141083" custScaleY="115130"/>
      <dgm:spPr/>
      <dgm:t>
        <a:bodyPr/>
        <a:lstStyle/>
        <a:p>
          <a:endParaRPr lang="en-US"/>
        </a:p>
      </dgm:t>
    </dgm:pt>
    <dgm:pt modelId="{52F5787E-DC7D-4329-BAE8-8F99CA68A6DC}" type="pres">
      <dgm:prSet presAssocID="{FBAE1B9C-95F9-4F7F-B7A2-805A3D78D707}" presName="hierChild3" presStyleCnt="0"/>
      <dgm:spPr/>
      <dgm:t>
        <a:bodyPr/>
        <a:lstStyle/>
        <a:p>
          <a:endParaRPr lang="en-US"/>
        </a:p>
      </dgm:t>
    </dgm:pt>
    <dgm:pt modelId="{FFB46CC5-A349-4715-8CC4-ED1EA2151ECF}" type="pres">
      <dgm:prSet presAssocID="{A457EE21-E9DE-4479-945E-66D89736D7E5}" presName="Name19" presStyleLbl="parChTrans1D3" presStyleIdx="5" presStyleCnt="9"/>
      <dgm:spPr/>
      <dgm:t>
        <a:bodyPr/>
        <a:lstStyle/>
        <a:p>
          <a:endParaRPr lang="en-US"/>
        </a:p>
      </dgm:t>
    </dgm:pt>
    <dgm:pt modelId="{9616AC99-A151-4CF1-BB7F-45068DBF232A}" type="pres">
      <dgm:prSet presAssocID="{5939FF89-1F6F-4E86-B225-BCC0DFDDC3FB}" presName="Name21" presStyleCnt="0"/>
      <dgm:spPr/>
    </dgm:pt>
    <dgm:pt modelId="{F941BD6F-8176-49B5-AEE1-43FFA6E2EC86}" type="pres">
      <dgm:prSet presAssocID="{5939FF89-1F6F-4E86-B225-BCC0DFDDC3FB}" presName="level2Shape" presStyleLbl="node3" presStyleIdx="5" presStyleCnt="9" custScaleX="124331"/>
      <dgm:spPr/>
      <dgm:t>
        <a:bodyPr/>
        <a:lstStyle/>
        <a:p>
          <a:endParaRPr lang="en-US"/>
        </a:p>
      </dgm:t>
    </dgm:pt>
    <dgm:pt modelId="{E67D70C3-FDF1-41CF-BEDB-DC51FF35AE49}" type="pres">
      <dgm:prSet presAssocID="{5939FF89-1F6F-4E86-B225-BCC0DFDDC3FB}" presName="hierChild3" presStyleCnt="0"/>
      <dgm:spPr/>
    </dgm:pt>
    <dgm:pt modelId="{650943F1-8A05-47DA-996A-BA3633ED799A}" type="pres">
      <dgm:prSet presAssocID="{6CB3050B-2BBC-4607-99B3-16B4FA469ECE}" presName="Name19" presStyleLbl="parChTrans1D2" presStyleIdx="2" presStyleCnt="4"/>
      <dgm:spPr/>
      <dgm:t>
        <a:bodyPr/>
        <a:lstStyle/>
        <a:p>
          <a:endParaRPr lang="en-US"/>
        </a:p>
      </dgm:t>
    </dgm:pt>
    <dgm:pt modelId="{45B1739F-0894-4B05-9403-46A6D39EA71A}" type="pres">
      <dgm:prSet presAssocID="{88C91D88-5ADB-43E4-96C1-1555FC24FADD}" presName="Name21" presStyleCnt="0"/>
      <dgm:spPr/>
      <dgm:t>
        <a:bodyPr/>
        <a:lstStyle/>
        <a:p>
          <a:endParaRPr lang="en-US"/>
        </a:p>
      </dgm:t>
    </dgm:pt>
    <dgm:pt modelId="{7A270C37-FEFC-450E-83AD-534927443918}" type="pres">
      <dgm:prSet presAssocID="{88C91D88-5ADB-43E4-96C1-1555FC24FADD}" presName="level2Shape" presStyleLbl="node2" presStyleIdx="2" presStyleCnt="4"/>
      <dgm:spPr/>
      <dgm:t>
        <a:bodyPr/>
        <a:lstStyle/>
        <a:p>
          <a:endParaRPr lang="en-US"/>
        </a:p>
      </dgm:t>
    </dgm:pt>
    <dgm:pt modelId="{DFCCD708-FE70-4D81-B193-C8782F1907EE}" type="pres">
      <dgm:prSet presAssocID="{88C91D88-5ADB-43E4-96C1-1555FC24FADD}" presName="hierChild3" presStyleCnt="0"/>
      <dgm:spPr/>
      <dgm:t>
        <a:bodyPr/>
        <a:lstStyle/>
        <a:p>
          <a:endParaRPr lang="en-US"/>
        </a:p>
      </dgm:t>
    </dgm:pt>
    <dgm:pt modelId="{63D5792B-E444-4425-A4BA-904794413E7E}" type="pres">
      <dgm:prSet presAssocID="{82EE56B9-BDCA-492F-B420-20F5BEFC871E}" presName="Name19" presStyleLbl="parChTrans1D2" presStyleIdx="3" presStyleCnt="4"/>
      <dgm:spPr/>
      <dgm:t>
        <a:bodyPr/>
        <a:lstStyle/>
        <a:p>
          <a:endParaRPr lang="en-US"/>
        </a:p>
      </dgm:t>
    </dgm:pt>
    <dgm:pt modelId="{AC150F86-A428-49A1-B02B-94E530F926C4}" type="pres">
      <dgm:prSet presAssocID="{EB40C391-5FE2-4344-B4BE-F871AFA2CBE5}" presName="Name21" presStyleCnt="0"/>
      <dgm:spPr/>
    </dgm:pt>
    <dgm:pt modelId="{718A3985-9706-4AF3-8FF9-12EA0FFCDEDD}" type="pres">
      <dgm:prSet presAssocID="{EB40C391-5FE2-4344-B4BE-F871AFA2CBE5}" presName="level2Shape" presStyleLbl="node2" presStyleIdx="3" presStyleCnt="4" custScaleX="129570"/>
      <dgm:spPr/>
      <dgm:t>
        <a:bodyPr/>
        <a:lstStyle/>
        <a:p>
          <a:endParaRPr lang="en-US"/>
        </a:p>
      </dgm:t>
    </dgm:pt>
    <dgm:pt modelId="{5453AB90-CFE6-4AC8-9594-06CE88D83958}" type="pres">
      <dgm:prSet presAssocID="{EB40C391-5FE2-4344-B4BE-F871AFA2CBE5}" presName="hierChild3" presStyleCnt="0"/>
      <dgm:spPr/>
    </dgm:pt>
    <dgm:pt modelId="{0EBE1C08-E2DF-46DA-96A0-036905CF314B}" type="pres">
      <dgm:prSet presAssocID="{7D9FB7D6-525C-443F-B223-E345231A5DA0}" presName="Name19" presStyleLbl="parChTrans1D3" presStyleIdx="6" presStyleCnt="9"/>
      <dgm:spPr/>
      <dgm:t>
        <a:bodyPr/>
        <a:lstStyle/>
        <a:p>
          <a:endParaRPr lang="en-US"/>
        </a:p>
      </dgm:t>
    </dgm:pt>
    <dgm:pt modelId="{0C07DE60-822D-44A7-8899-5A3E35D4E07C}" type="pres">
      <dgm:prSet presAssocID="{8E2CBF44-F848-47E3-B34A-22CE7B772268}" presName="Name21" presStyleCnt="0"/>
      <dgm:spPr/>
    </dgm:pt>
    <dgm:pt modelId="{B2A0D1B6-94EF-482E-AE2E-04811D4F2587}" type="pres">
      <dgm:prSet presAssocID="{8E2CBF44-F848-47E3-B34A-22CE7B772268}" presName="level2Shape" presStyleLbl="node3" presStyleIdx="6" presStyleCnt="9" custScaleX="152184"/>
      <dgm:spPr/>
      <dgm:t>
        <a:bodyPr/>
        <a:lstStyle/>
        <a:p>
          <a:endParaRPr lang="en-US"/>
        </a:p>
      </dgm:t>
    </dgm:pt>
    <dgm:pt modelId="{1832A267-407F-4ED5-8179-31007EC99695}" type="pres">
      <dgm:prSet presAssocID="{8E2CBF44-F848-47E3-B34A-22CE7B772268}" presName="hierChild3" presStyleCnt="0"/>
      <dgm:spPr/>
    </dgm:pt>
    <dgm:pt modelId="{43DCA711-30B1-4F98-9BD4-2A4C65CF8CA0}" type="pres">
      <dgm:prSet presAssocID="{DF0C286A-7B07-4326-B1E4-2C441B42EF03}" presName="Name19" presStyleLbl="parChTrans1D4" presStyleIdx="5" presStyleCnt="16"/>
      <dgm:spPr/>
      <dgm:t>
        <a:bodyPr/>
        <a:lstStyle/>
        <a:p>
          <a:endParaRPr lang="en-US"/>
        </a:p>
      </dgm:t>
    </dgm:pt>
    <dgm:pt modelId="{1C8D55D9-7FD1-4659-9E71-8C581D3D7A9B}" type="pres">
      <dgm:prSet presAssocID="{A02C7FCE-6F8F-41FF-9B2D-C096A229765A}" presName="Name21" presStyleCnt="0"/>
      <dgm:spPr/>
    </dgm:pt>
    <dgm:pt modelId="{02F50172-A93E-4637-B54F-FB405CB4C143}" type="pres">
      <dgm:prSet presAssocID="{A02C7FCE-6F8F-41FF-9B2D-C096A229765A}" presName="level2Shape" presStyleLbl="node4" presStyleIdx="5" presStyleCnt="16" custScaleX="117358"/>
      <dgm:spPr/>
      <dgm:t>
        <a:bodyPr/>
        <a:lstStyle/>
        <a:p>
          <a:endParaRPr lang="en-US"/>
        </a:p>
      </dgm:t>
    </dgm:pt>
    <dgm:pt modelId="{B22A3A55-7B5F-4D49-939E-1D8122FC4003}" type="pres">
      <dgm:prSet presAssocID="{A02C7FCE-6F8F-41FF-9B2D-C096A229765A}" presName="hierChild3" presStyleCnt="0"/>
      <dgm:spPr/>
    </dgm:pt>
    <dgm:pt modelId="{B5885F68-37A5-48D3-8E7A-8EB544E72408}" type="pres">
      <dgm:prSet presAssocID="{B4A0C239-A5C1-4F72-B289-A6B587FAE08A}" presName="Name19" presStyleLbl="parChTrans1D4" presStyleIdx="6" presStyleCnt="16"/>
      <dgm:spPr/>
      <dgm:t>
        <a:bodyPr/>
        <a:lstStyle/>
        <a:p>
          <a:endParaRPr lang="en-US"/>
        </a:p>
      </dgm:t>
    </dgm:pt>
    <dgm:pt modelId="{CFF5BD9B-D68B-4BFE-9DB2-AE9B5C3F1805}" type="pres">
      <dgm:prSet presAssocID="{9D9E3AFB-99D0-4D74-AD04-922AABB6D41B}" presName="Name21" presStyleCnt="0"/>
      <dgm:spPr/>
    </dgm:pt>
    <dgm:pt modelId="{8769C8DA-1221-4091-94A8-4897FEDACC1E}" type="pres">
      <dgm:prSet presAssocID="{9D9E3AFB-99D0-4D74-AD04-922AABB6D41B}" presName="level2Shape" presStyleLbl="node4" presStyleIdx="6" presStyleCnt="16" custScaleX="149793"/>
      <dgm:spPr/>
      <dgm:t>
        <a:bodyPr/>
        <a:lstStyle/>
        <a:p>
          <a:endParaRPr lang="en-US"/>
        </a:p>
      </dgm:t>
    </dgm:pt>
    <dgm:pt modelId="{C934A3E0-F3B8-4E15-88B6-71D58EF68AA0}" type="pres">
      <dgm:prSet presAssocID="{9D9E3AFB-99D0-4D74-AD04-922AABB6D41B}" presName="hierChild3" presStyleCnt="0"/>
      <dgm:spPr/>
    </dgm:pt>
    <dgm:pt modelId="{DF8666AD-DC8A-4C34-9695-7285941B790E}" type="pres">
      <dgm:prSet presAssocID="{D5E60503-66B0-45B8-A839-8548C5EBCA21}" presName="Name19" presStyleLbl="parChTrans1D3" presStyleIdx="7" presStyleCnt="9"/>
      <dgm:spPr/>
      <dgm:t>
        <a:bodyPr/>
        <a:lstStyle/>
        <a:p>
          <a:endParaRPr lang="en-US"/>
        </a:p>
      </dgm:t>
    </dgm:pt>
    <dgm:pt modelId="{49C7794F-4D9A-4158-A19A-F287267922BE}" type="pres">
      <dgm:prSet presAssocID="{D2CD0616-6524-4242-8BEF-A46F84CC7588}" presName="Name21" presStyleCnt="0"/>
      <dgm:spPr/>
    </dgm:pt>
    <dgm:pt modelId="{4F6C13B4-B465-4A7D-A4C2-A86B2A559EF8}" type="pres">
      <dgm:prSet presAssocID="{D2CD0616-6524-4242-8BEF-A46F84CC7588}" presName="level2Shape" presStyleLbl="node3" presStyleIdx="7" presStyleCnt="9"/>
      <dgm:spPr/>
      <dgm:t>
        <a:bodyPr/>
        <a:lstStyle/>
        <a:p>
          <a:endParaRPr lang="en-US"/>
        </a:p>
      </dgm:t>
    </dgm:pt>
    <dgm:pt modelId="{98E62717-2CFE-4EB2-A67E-94ACBD902899}" type="pres">
      <dgm:prSet presAssocID="{D2CD0616-6524-4242-8BEF-A46F84CC7588}" presName="hierChild3" presStyleCnt="0"/>
      <dgm:spPr/>
    </dgm:pt>
    <dgm:pt modelId="{52365D08-877B-4F9D-98EC-161DBDB10263}" type="pres">
      <dgm:prSet presAssocID="{3634E84A-9903-4631-8C9E-B7711A7AC716}" presName="Name19" presStyleLbl="parChTrans1D4" presStyleIdx="7" presStyleCnt="16"/>
      <dgm:spPr/>
      <dgm:t>
        <a:bodyPr/>
        <a:lstStyle/>
        <a:p>
          <a:endParaRPr lang="en-US"/>
        </a:p>
      </dgm:t>
    </dgm:pt>
    <dgm:pt modelId="{DD37C35C-1579-452D-8E6A-B4BEE9C219CA}" type="pres">
      <dgm:prSet presAssocID="{0BA08584-3D62-43CC-92DD-A21015D0303A}" presName="Name21" presStyleCnt="0"/>
      <dgm:spPr/>
    </dgm:pt>
    <dgm:pt modelId="{BB3FE28C-D379-43C0-89C0-3567104FF0E2}" type="pres">
      <dgm:prSet presAssocID="{0BA08584-3D62-43CC-92DD-A21015D0303A}" presName="level2Shape" presStyleLbl="node4" presStyleIdx="7" presStyleCnt="16"/>
      <dgm:spPr/>
      <dgm:t>
        <a:bodyPr/>
        <a:lstStyle/>
        <a:p>
          <a:endParaRPr lang="en-US"/>
        </a:p>
      </dgm:t>
    </dgm:pt>
    <dgm:pt modelId="{E9901CB4-3489-45EA-ADC3-4B9883F06250}" type="pres">
      <dgm:prSet presAssocID="{0BA08584-3D62-43CC-92DD-A21015D0303A}" presName="hierChild3" presStyleCnt="0"/>
      <dgm:spPr/>
    </dgm:pt>
    <dgm:pt modelId="{E2E89244-1702-4F67-99B2-A59789DB2465}" type="pres">
      <dgm:prSet presAssocID="{E6F0C60D-1036-4BBF-B089-925806B62B01}" presName="Name19" presStyleLbl="parChTrans1D4" presStyleIdx="8" presStyleCnt="16"/>
      <dgm:spPr/>
      <dgm:t>
        <a:bodyPr/>
        <a:lstStyle/>
        <a:p>
          <a:endParaRPr lang="en-US"/>
        </a:p>
      </dgm:t>
    </dgm:pt>
    <dgm:pt modelId="{B8DF6E99-5023-47AC-B6B1-027735742A74}" type="pres">
      <dgm:prSet presAssocID="{80B4C895-77CB-4B9D-AF61-CC20C09BCA93}" presName="Name21" presStyleCnt="0"/>
      <dgm:spPr/>
    </dgm:pt>
    <dgm:pt modelId="{CF8979E3-E5D5-4740-B5A7-147D6D69C25B}" type="pres">
      <dgm:prSet presAssocID="{80B4C895-77CB-4B9D-AF61-CC20C09BCA93}" presName="level2Shape" presStyleLbl="node4" presStyleIdx="8" presStyleCnt="16"/>
      <dgm:spPr/>
      <dgm:t>
        <a:bodyPr/>
        <a:lstStyle/>
        <a:p>
          <a:endParaRPr lang="en-US"/>
        </a:p>
      </dgm:t>
    </dgm:pt>
    <dgm:pt modelId="{0E698F74-ED66-4BEF-8078-7757CF953A96}" type="pres">
      <dgm:prSet presAssocID="{80B4C895-77CB-4B9D-AF61-CC20C09BCA93}" presName="hierChild3" presStyleCnt="0"/>
      <dgm:spPr/>
    </dgm:pt>
    <dgm:pt modelId="{50922BDF-3FD2-465D-A2CA-90CDC9A25F34}" type="pres">
      <dgm:prSet presAssocID="{A482B560-7418-4B25-9520-BEBE4066FA0F}" presName="Name19" presStyleLbl="parChTrans1D4" presStyleIdx="9" presStyleCnt="16"/>
      <dgm:spPr/>
      <dgm:t>
        <a:bodyPr/>
        <a:lstStyle/>
        <a:p>
          <a:endParaRPr lang="en-US"/>
        </a:p>
      </dgm:t>
    </dgm:pt>
    <dgm:pt modelId="{C7CE208C-AC4E-485E-9172-BAE681F9CAA2}" type="pres">
      <dgm:prSet presAssocID="{5C51F5B5-1D76-4843-9EF5-AD02822A8720}" presName="Name21" presStyleCnt="0"/>
      <dgm:spPr/>
    </dgm:pt>
    <dgm:pt modelId="{E3B6585E-8A4D-456A-8512-D37F61601A6B}" type="pres">
      <dgm:prSet presAssocID="{5C51F5B5-1D76-4843-9EF5-AD02822A8720}" presName="level2Shape" presStyleLbl="node4" presStyleIdx="9" presStyleCnt="16"/>
      <dgm:spPr/>
      <dgm:t>
        <a:bodyPr/>
        <a:lstStyle/>
        <a:p>
          <a:endParaRPr lang="en-US"/>
        </a:p>
      </dgm:t>
    </dgm:pt>
    <dgm:pt modelId="{E2B2E21F-7D3D-49F2-897B-822755F13EBB}" type="pres">
      <dgm:prSet presAssocID="{5C51F5B5-1D76-4843-9EF5-AD02822A8720}" presName="hierChild3" presStyleCnt="0"/>
      <dgm:spPr/>
    </dgm:pt>
    <dgm:pt modelId="{BD83CF9C-843D-41AB-A0B4-ABA50CDF9C81}" type="pres">
      <dgm:prSet presAssocID="{EEED34BF-F701-4BE3-8C12-6AB1A91C7452}" presName="Name19" presStyleLbl="parChTrans1D4" presStyleIdx="10" presStyleCnt="16"/>
      <dgm:spPr/>
      <dgm:t>
        <a:bodyPr/>
        <a:lstStyle/>
        <a:p>
          <a:endParaRPr lang="en-US"/>
        </a:p>
      </dgm:t>
    </dgm:pt>
    <dgm:pt modelId="{5C5CBAEE-8628-45CD-9246-8296CC72798B}" type="pres">
      <dgm:prSet presAssocID="{D523CFC9-B637-40AA-82B8-EF023D04A5C4}" presName="Name21" presStyleCnt="0"/>
      <dgm:spPr/>
    </dgm:pt>
    <dgm:pt modelId="{D476275A-07D5-4169-90DF-D5241588DE47}" type="pres">
      <dgm:prSet presAssocID="{D523CFC9-B637-40AA-82B8-EF023D04A5C4}" presName="level2Shape" presStyleLbl="node4" presStyleIdx="10" presStyleCnt="16"/>
      <dgm:spPr/>
      <dgm:t>
        <a:bodyPr/>
        <a:lstStyle/>
        <a:p>
          <a:endParaRPr lang="en-US"/>
        </a:p>
      </dgm:t>
    </dgm:pt>
    <dgm:pt modelId="{C49D4215-B1E4-450E-A265-F532A12B09DD}" type="pres">
      <dgm:prSet presAssocID="{D523CFC9-B637-40AA-82B8-EF023D04A5C4}" presName="hierChild3" presStyleCnt="0"/>
      <dgm:spPr/>
    </dgm:pt>
    <dgm:pt modelId="{8CB22EB4-3942-48F3-BF01-65A48720EA72}" type="pres">
      <dgm:prSet presAssocID="{7BCD0788-BC55-4D7C-A982-2D5FC3B16F57}" presName="Name19" presStyleLbl="parChTrans1D4" presStyleIdx="11" presStyleCnt="16"/>
      <dgm:spPr/>
      <dgm:t>
        <a:bodyPr/>
        <a:lstStyle/>
        <a:p>
          <a:endParaRPr lang="en-US"/>
        </a:p>
      </dgm:t>
    </dgm:pt>
    <dgm:pt modelId="{F1739DEB-33DD-47EE-8D7D-AE14DEBCE4E3}" type="pres">
      <dgm:prSet presAssocID="{E2BBC36A-4B1E-43C3-8902-9FD3EBF70021}" presName="Name21" presStyleCnt="0"/>
      <dgm:spPr/>
    </dgm:pt>
    <dgm:pt modelId="{460BBFD3-31DB-4FCE-9D3B-35A85FCD8B00}" type="pres">
      <dgm:prSet presAssocID="{E2BBC36A-4B1E-43C3-8902-9FD3EBF70021}" presName="level2Shape" presStyleLbl="node4" presStyleIdx="11" presStyleCnt="16"/>
      <dgm:spPr/>
      <dgm:t>
        <a:bodyPr/>
        <a:lstStyle/>
        <a:p>
          <a:endParaRPr lang="en-US"/>
        </a:p>
      </dgm:t>
    </dgm:pt>
    <dgm:pt modelId="{01971759-ED4D-4CB3-9F05-C8BA0DA5B68D}" type="pres">
      <dgm:prSet presAssocID="{E2BBC36A-4B1E-43C3-8902-9FD3EBF70021}" presName="hierChild3" presStyleCnt="0"/>
      <dgm:spPr/>
    </dgm:pt>
    <dgm:pt modelId="{1E1E5920-85E6-415E-98A5-E9343EC7AA36}" type="pres">
      <dgm:prSet presAssocID="{FA55AA13-FDBA-4E38-BCB8-3A3937AE3D75}" presName="Name19" presStyleLbl="parChTrans1D4" presStyleIdx="12" presStyleCnt="16"/>
      <dgm:spPr/>
      <dgm:t>
        <a:bodyPr/>
        <a:lstStyle/>
        <a:p>
          <a:endParaRPr lang="en-US"/>
        </a:p>
      </dgm:t>
    </dgm:pt>
    <dgm:pt modelId="{87EE2CA7-6A73-4887-A952-DC5C695B40A9}" type="pres">
      <dgm:prSet presAssocID="{4B32FC1E-D7E0-4637-9B6A-97F646D701CC}" presName="Name21" presStyleCnt="0"/>
      <dgm:spPr/>
    </dgm:pt>
    <dgm:pt modelId="{52350CF8-1A68-468D-B57D-8CF1A7149BD2}" type="pres">
      <dgm:prSet presAssocID="{4B32FC1E-D7E0-4637-9B6A-97F646D701CC}" presName="level2Shape" presStyleLbl="node4" presStyleIdx="12" presStyleCnt="16"/>
      <dgm:spPr/>
      <dgm:t>
        <a:bodyPr/>
        <a:lstStyle/>
        <a:p>
          <a:endParaRPr lang="en-US"/>
        </a:p>
      </dgm:t>
    </dgm:pt>
    <dgm:pt modelId="{B8E9B675-3949-49A2-9BDD-EE5C466BB037}" type="pres">
      <dgm:prSet presAssocID="{4B32FC1E-D7E0-4637-9B6A-97F646D701CC}" presName="hierChild3" presStyleCnt="0"/>
      <dgm:spPr/>
    </dgm:pt>
    <dgm:pt modelId="{6DA66013-1118-450B-A2FB-DF6BF28D370E}" type="pres">
      <dgm:prSet presAssocID="{BC7457AD-B338-4B93-BF58-B8A01790E9BF}" presName="Name19" presStyleLbl="parChTrans1D3" presStyleIdx="8" presStyleCnt="9"/>
      <dgm:spPr/>
      <dgm:t>
        <a:bodyPr/>
        <a:lstStyle/>
        <a:p>
          <a:endParaRPr lang="en-US"/>
        </a:p>
      </dgm:t>
    </dgm:pt>
    <dgm:pt modelId="{BEECCB54-0E05-4EA1-95C3-E19BFC41831A}" type="pres">
      <dgm:prSet presAssocID="{1187D95A-B8EC-4A88-86A7-630A967460C2}" presName="Name21" presStyleCnt="0"/>
      <dgm:spPr/>
    </dgm:pt>
    <dgm:pt modelId="{715AD66D-34A5-4F0B-B020-CC9A13298626}" type="pres">
      <dgm:prSet presAssocID="{1187D95A-B8EC-4A88-86A7-630A967460C2}" presName="level2Shape" presStyleLbl="node3" presStyleIdx="8" presStyleCnt="9" custScaleX="170760"/>
      <dgm:spPr/>
      <dgm:t>
        <a:bodyPr/>
        <a:lstStyle/>
        <a:p>
          <a:endParaRPr lang="en-US"/>
        </a:p>
      </dgm:t>
    </dgm:pt>
    <dgm:pt modelId="{3AD5C3F7-E401-473D-9515-46108C737476}" type="pres">
      <dgm:prSet presAssocID="{1187D95A-B8EC-4A88-86A7-630A967460C2}" presName="hierChild3" presStyleCnt="0"/>
      <dgm:spPr/>
    </dgm:pt>
    <dgm:pt modelId="{AD909C71-D5D0-424A-AE95-B2700DDA65B2}" type="pres">
      <dgm:prSet presAssocID="{8F18956D-41D7-4BC8-BAD5-1C08465BC844}" presName="Name19" presStyleLbl="parChTrans1D4" presStyleIdx="13" presStyleCnt="16"/>
      <dgm:spPr/>
      <dgm:t>
        <a:bodyPr/>
        <a:lstStyle/>
        <a:p>
          <a:endParaRPr lang="en-US"/>
        </a:p>
      </dgm:t>
    </dgm:pt>
    <dgm:pt modelId="{D0C3B0DC-D1BE-4EA6-A7E8-BA2D10408752}" type="pres">
      <dgm:prSet presAssocID="{BBC03E17-0CA2-4FAC-9F7A-B2D0E6C90B80}" presName="Name21" presStyleCnt="0"/>
      <dgm:spPr/>
    </dgm:pt>
    <dgm:pt modelId="{5D9BDA52-BE05-4DA2-9949-288BEB4ABACE}" type="pres">
      <dgm:prSet presAssocID="{BBC03E17-0CA2-4FAC-9F7A-B2D0E6C90B80}" presName="level2Shape" presStyleLbl="node4" presStyleIdx="13" presStyleCnt="16"/>
      <dgm:spPr/>
      <dgm:t>
        <a:bodyPr/>
        <a:lstStyle/>
        <a:p>
          <a:endParaRPr lang="en-US"/>
        </a:p>
      </dgm:t>
    </dgm:pt>
    <dgm:pt modelId="{0CD8806E-0B36-48CB-9D1B-1DC5A73EE876}" type="pres">
      <dgm:prSet presAssocID="{BBC03E17-0CA2-4FAC-9F7A-B2D0E6C90B80}" presName="hierChild3" presStyleCnt="0"/>
      <dgm:spPr/>
    </dgm:pt>
    <dgm:pt modelId="{23D934F4-DE79-46EA-8E66-F908ED60BFE3}" type="pres">
      <dgm:prSet presAssocID="{6F7B8008-ABF9-40A6-98EA-30B7BA63CAB4}" presName="Name19" presStyleLbl="parChTrans1D4" presStyleIdx="14" presStyleCnt="16"/>
      <dgm:spPr/>
      <dgm:t>
        <a:bodyPr/>
        <a:lstStyle/>
        <a:p>
          <a:endParaRPr lang="en-US"/>
        </a:p>
      </dgm:t>
    </dgm:pt>
    <dgm:pt modelId="{E486F9F1-7318-4E7B-B90F-A382ED614BEE}" type="pres">
      <dgm:prSet presAssocID="{29A47F7A-E28E-494D-B459-448008CD1FD2}" presName="Name21" presStyleCnt="0"/>
      <dgm:spPr/>
    </dgm:pt>
    <dgm:pt modelId="{28FC2C97-115E-40EF-AC3E-1261AE0EED15}" type="pres">
      <dgm:prSet presAssocID="{29A47F7A-E28E-494D-B459-448008CD1FD2}" presName="level2Shape" presStyleLbl="node4" presStyleIdx="14" presStyleCnt="16"/>
      <dgm:spPr/>
      <dgm:t>
        <a:bodyPr/>
        <a:lstStyle/>
        <a:p>
          <a:endParaRPr lang="en-US"/>
        </a:p>
      </dgm:t>
    </dgm:pt>
    <dgm:pt modelId="{FB13FFB3-CDD1-42E9-A809-F7E01899FBBD}" type="pres">
      <dgm:prSet presAssocID="{29A47F7A-E28E-494D-B459-448008CD1FD2}" presName="hierChild3" presStyleCnt="0"/>
      <dgm:spPr/>
    </dgm:pt>
    <dgm:pt modelId="{D887D5C0-9B01-416B-9B4A-272D79C03CDA}" type="pres">
      <dgm:prSet presAssocID="{4EB578CB-CCFC-4076-97B4-EB19C3863D0E}" presName="Name19" presStyleLbl="parChTrans1D4" presStyleIdx="15" presStyleCnt="16"/>
      <dgm:spPr/>
      <dgm:t>
        <a:bodyPr/>
        <a:lstStyle/>
        <a:p>
          <a:endParaRPr lang="en-US"/>
        </a:p>
      </dgm:t>
    </dgm:pt>
    <dgm:pt modelId="{673380DE-446A-48F8-8EB1-C365C6E31E19}" type="pres">
      <dgm:prSet presAssocID="{583A7CA8-A210-4EA8-B867-4295B752E486}" presName="Name21" presStyleCnt="0"/>
      <dgm:spPr/>
    </dgm:pt>
    <dgm:pt modelId="{CDF0227B-8EE8-4DE7-B45E-BF592DAD4F7C}" type="pres">
      <dgm:prSet presAssocID="{583A7CA8-A210-4EA8-B867-4295B752E486}" presName="level2Shape" presStyleLbl="node4" presStyleIdx="15" presStyleCnt="16"/>
      <dgm:spPr/>
      <dgm:t>
        <a:bodyPr/>
        <a:lstStyle/>
        <a:p>
          <a:endParaRPr lang="en-US"/>
        </a:p>
      </dgm:t>
    </dgm:pt>
    <dgm:pt modelId="{FE223ABF-7925-4A93-AC85-AF07C479A1F5}" type="pres">
      <dgm:prSet presAssocID="{583A7CA8-A210-4EA8-B867-4295B752E486}" presName="hierChild3" presStyleCnt="0"/>
      <dgm:spPr/>
    </dgm:pt>
    <dgm:pt modelId="{98127BEC-81E9-43C7-9C3E-AD5253A06DDC}" type="pres">
      <dgm:prSet presAssocID="{CF65BE56-CB58-4FBC-AD92-DB286F886399}" presName="bgShapesFlow" presStyleCnt="0"/>
      <dgm:spPr/>
      <dgm:t>
        <a:bodyPr/>
        <a:lstStyle/>
        <a:p>
          <a:endParaRPr lang="en-US"/>
        </a:p>
      </dgm:t>
    </dgm:pt>
  </dgm:ptLst>
  <dgm:cxnLst>
    <dgm:cxn modelId="{CDFA3D1A-78B5-42A2-AC9E-4F7C752FB7ED}" type="presOf" srcId="{F3BC40E8-CF8E-48E9-9123-772794667C22}" destId="{B9C6A184-5F5D-48C7-B438-007E1316EE1C}" srcOrd="0" destOrd="0" presId="urn:microsoft.com/office/officeart/2005/8/layout/hierarchy6"/>
    <dgm:cxn modelId="{741FA764-370E-4092-89B7-D72D4038AEF2}" type="presOf" srcId="{0BA08584-3D62-43CC-92DD-A21015D0303A}" destId="{BB3FE28C-D379-43C0-89C0-3567104FF0E2}" srcOrd="0" destOrd="0" presId="urn:microsoft.com/office/officeart/2005/8/layout/hierarchy6"/>
    <dgm:cxn modelId="{94FD3A3F-406A-45CA-A1F6-A450859A9CF9}" srcId="{0BA08584-3D62-43CC-92DD-A21015D0303A}" destId="{5C51F5B5-1D76-4843-9EF5-AD02822A8720}" srcOrd="1" destOrd="0" parTransId="{A482B560-7418-4B25-9520-BEBE4066FA0F}" sibTransId="{62F5830E-BA42-4339-A6DE-75E4059BD446}"/>
    <dgm:cxn modelId="{E51CF701-0E86-4C12-A881-F22187ED0FF3}" type="presOf" srcId="{FA55AA13-FDBA-4E38-BCB8-3A3937AE3D75}" destId="{1E1E5920-85E6-415E-98A5-E9343EC7AA36}" srcOrd="0" destOrd="0" presId="urn:microsoft.com/office/officeart/2005/8/layout/hierarchy6"/>
    <dgm:cxn modelId="{B7FA9BFC-92D1-4817-8CA7-11C7E4B2572A}" type="presOf" srcId="{80B4C895-77CB-4B9D-AF61-CC20C09BCA93}" destId="{CF8979E3-E5D5-4740-B5A7-147D6D69C25B}" srcOrd="0" destOrd="0" presId="urn:microsoft.com/office/officeart/2005/8/layout/hierarchy6"/>
    <dgm:cxn modelId="{E1A245F6-5460-4EE4-89B6-32D8608A6E2D}" type="presOf" srcId="{DF0C286A-7B07-4326-B1E4-2C441B42EF03}" destId="{43DCA711-30B1-4F98-9BD4-2A4C65CF8CA0}" srcOrd="0" destOrd="0" presId="urn:microsoft.com/office/officeart/2005/8/layout/hierarchy6"/>
    <dgm:cxn modelId="{FFDF495D-A803-44CD-A158-553544DB2EEC}" type="presOf" srcId="{BBC03E17-0CA2-4FAC-9F7A-B2D0E6C90B80}" destId="{5D9BDA52-BE05-4DA2-9949-288BEB4ABACE}" srcOrd="0" destOrd="0" presId="urn:microsoft.com/office/officeart/2005/8/layout/hierarchy6"/>
    <dgm:cxn modelId="{B7EEFB8C-292D-4C08-BC76-4C7835C9DFC5}" type="presOf" srcId="{3634E84A-9903-4631-8C9E-B7711A7AC716}" destId="{52365D08-877B-4F9D-98EC-161DBDB10263}" srcOrd="0" destOrd="0" presId="urn:microsoft.com/office/officeart/2005/8/layout/hierarchy6"/>
    <dgm:cxn modelId="{83637DB9-5C9F-4E9A-8A82-361A0D81C258}" type="presOf" srcId="{4A34C36C-DA80-4DAE-9FD6-FF94D7C0570C}" destId="{7E330EE9-E701-497B-A3EE-75E841BD17D6}" srcOrd="0" destOrd="0" presId="urn:microsoft.com/office/officeart/2005/8/layout/hierarchy6"/>
    <dgm:cxn modelId="{CFB39A65-4334-41CC-A810-514172D61E0E}" type="presOf" srcId="{52E850CF-89D9-4B2E-AD8E-6EDF57C599E2}" destId="{CA4E4E9D-74F7-4844-98EB-285F1CC50A81}" srcOrd="0" destOrd="0" presId="urn:microsoft.com/office/officeart/2005/8/layout/hierarchy6"/>
    <dgm:cxn modelId="{6FED4910-E1CF-467A-8D61-E9F64BABD760}" type="presOf" srcId="{5939FF89-1F6F-4E86-B225-BCC0DFDDC3FB}" destId="{F941BD6F-8176-49B5-AEE1-43FFA6E2EC86}" srcOrd="0" destOrd="0" presId="urn:microsoft.com/office/officeart/2005/8/layout/hierarchy6"/>
    <dgm:cxn modelId="{719095FA-2143-40B5-A280-93C6F0F440CB}" srcId="{171D5875-4964-4EBA-9CB9-E5265B1368AD}" destId="{88C91D88-5ADB-43E4-96C1-1555FC24FADD}" srcOrd="2" destOrd="0" parTransId="{6CB3050B-2BBC-4607-99B3-16B4FA469ECE}" sibTransId="{6E173A1D-E6BA-4D2B-9FC9-7AFC8BF97C38}"/>
    <dgm:cxn modelId="{7D929620-183A-487A-8D1D-8E2576CCF30E}" type="presOf" srcId="{3B623343-1D32-48D4-857C-1817BC2E9F29}" destId="{4B59CBD5-C0F6-4945-8FA7-867B11E06DE9}" srcOrd="0" destOrd="0" presId="urn:microsoft.com/office/officeart/2005/8/layout/hierarchy6"/>
    <dgm:cxn modelId="{5F5F9DE3-6766-4B93-AE89-F8C79CC3A595}" srcId="{1187D95A-B8EC-4A88-86A7-630A967460C2}" destId="{29A47F7A-E28E-494D-B459-448008CD1FD2}" srcOrd="1" destOrd="0" parTransId="{6F7B8008-ABF9-40A6-98EA-30B7BA63CAB4}" sibTransId="{E6AA498F-BEC0-4D9F-8567-9D0A4C667D50}"/>
    <dgm:cxn modelId="{53E47545-0421-4020-A3FF-A4F67D0E0A6C}" type="presOf" srcId="{9A1372FF-61C9-4381-A25E-AC48977EA034}" destId="{7D32CCCD-A939-48E2-B117-783424499DA2}" srcOrd="0" destOrd="0" presId="urn:microsoft.com/office/officeart/2005/8/layout/hierarchy6"/>
    <dgm:cxn modelId="{018646BB-221E-4254-8139-0DDE47D6B9D7}" type="presOf" srcId="{1187D95A-B8EC-4A88-86A7-630A967460C2}" destId="{715AD66D-34A5-4F0B-B020-CC9A13298626}" srcOrd="0" destOrd="0" presId="urn:microsoft.com/office/officeart/2005/8/layout/hierarchy6"/>
    <dgm:cxn modelId="{D699633B-35C0-40B5-AF96-ACDA61F1CC10}" type="presOf" srcId="{3DD3DD21-E3B4-4CC2-B459-CED350EACA5C}" destId="{F23991F2-F29C-4B3E-B9B6-9A856B3913EB}" srcOrd="0" destOrd="0" presId="urn:microsoft.com/office/officeart/2005/8/layout/hierarchy6"/>
    <dgm:cxn modelId="{06D7C9AD-80CC-437D-8B0B-0F2313D58CCB}" srcId="{7C53D897-D922-420E-BFDF-BF14A175A03F}" destId="{3D1C6C24-CFC5-4FB7-8ED1-102EEC216DCA}" srcOrd="2" destOrd="0" parTransId="{1FE87BB4-30DC-493C-B752-9F9C5383D460}" sibTransId="{586371E1-FDA8-46D8-A8D9-BFFD46267E81}"/>
    <dgm:cxn modelId="{7F747B03-A5A5-4AE4-AA2B-3FDB1E276945}" srcId="{D2CD0616-6524-4242-8BEF-A46F84CC7588}" destId="{D523CFC9-B637-40AA-82B8-EF023D04A5C4}" srcOrd="1" destOrd="0" parTransId="{EEED34BF-F701-4BE3-8C12-6AB1A91C7452}" sibTransId="{739408CD-44A9-4838-AF32-615CA41D5CC2}"/>
    <dgm:cxn modelId="{C3644E16-28D5-42C2-960B-487A10511085}" srcId="{D523CFC9-B637-40AA-82B8-EF023D04A5C4}" destId="{4B32FC1E-D7E0-4637-9B6A-97F646D701CC}" srcOrd="1" destOrd="0" parTransId="{FA55AA13-FDBA-4E38-BCB8-3A3937AE3D75}" sibTransId="{91069EF8-8CD5-4BFB-B2C3-B8FB77AB8041}"/>
    <dgm:cxn modelId="{5B781FD2-1868-4513-BDE2-DAD95CE84ACC}" type="presOf" srcId="{D5E60503-66B0-45B8-A839-8548C5EBCA21}" destId="{DF8666AD-DC8A-4C34-9695-7285941B790E}" srcOrd="0" destOrd="0" presId="urn:microsoft.com/office/officeart/2005/8/layout/hierarchy6"/>
    <dgm:cxn modelId="{9EFB343B-A04C-4749-8B92-68B588D67DA6}" type="presOf" srcId="{C3154F49-D49C-45A0-9589-7354CE1E8DFE}" destId="{1CCAD617-0CD1-4CC4-87E1-E3903D4AE89E}" srcOrd="0" destOrd="0" presId="urn:microsoft.com/office/officeart/2005/8/layout/hierarchy6"/>
    <dgm:cxn modelId="{370CE91C-EFC0-4479-B7A7-327D1A2D0604}" type="presOf" srcId="{A3828982-497A-4323-8BD4-FD040CAC9250}" destId="{28CAE627-B523-4439-8836-870A21AA7F5E}" srcOrd="0" destOrd="0" presId="urn:microsoft.com/office/officeart/2005/8/layout/hierarchy6"/>
    <dgm:cxn modelId="{DFE95615-EC1D-4089-8DD3-25B20D44986E}" type="presOf" srcId="{433089A2-9A17-4FDE-9AFC-80489542AD12}" destId="{CF6F0D07-7EBB-430E-9E83-30F23F758A7C}" srcOrd="0" destOrd="0" presId="urn:microsoft.com/office/officeart/2005/8/layout/hierarchy6"/>
    <dgm:cxn modelId="{5E8CDF7E-5774-4E40-926B-51059EBF58F9}" srcId="{EB40C391-5FE2-4344-B4BE-F871AFA2CBE5}" destId="{8E2CBF44-F848-47E3-B34A-22CE7B772268}" srcOrd="0" destOrd="0" parTransId="{7D9FB7D6-525C-443F-B223-E345231A5DA0}" sibTransId="{F3088AFE-DF43-4EA3-90B1-C7EEB366D496}"/>
    <dgm:cxn modelId="{DEFC2FA5-98BD-4F6E-933E-9111F69D54E3}" srcId="{171D5875-4964-4EBA-9CB9-E5265B1368AD}" destId="{A3828982-497A-4323-8BD4-FD040CAC9250}" srcOrd="1" destOrd="0" parTransId="{C270A809-99BA-4A01-BBAA-79D7EF3D6B07}" sibTransId="{266B585C-0E46-4E79-B485-11DE3F7D9E12}"/>
    <dgm:cxn modelId="{E2303080-690C-4844-B154-D93FD5330B0E}" type="presOf" srcId="{D2CD0616-6524-4242-8BEF-A46F84CC7588}" destId="{4F6C13B4-B465-4A7D-A4C2-A86B2A559EF8}" srcOrd="0" destOrd="0" presId="urn:microsoft.com/office/officeart/2005/8/layout/hierarchy6"/>
    <dgm:cxn modelId="{18661965-1BDC-4D29-9436-BBE050B2F37F}" srcId="{CF65BE56-CB58-4FBC-AD92-DB286F886399}" destId="{171D5875-4964-4EBA-9CB9-E5265B1368AD}" srcOrd="0" destOrd="0" parTransId="{23AA7A29-3BC7-4135-86A4-44D4C3B1AF89}" sibTransId="{D89193F5-B218-49B8-B564-32E7B6E44753}"/>
    <dgm:cxn modelId="{DAD3BE65-F811-41CB-8CA4-0F101A8B5361}" srcId="{1187D95A-B8EC-4A88-86A7-630A967460C2}" destId="{583A7CA8-A210-4EA8-B867-4295B752E486}" srcOrd="2" destOrd="0" parTransId="{4EB578CB-CCFC-4076-97B4-EB19C3863D0E}" sibTransId="{027A31B7-19FF-43E5-B441-F2FBCB04195B}"/>
    <dgm:cxn modelId="{7321527E-FAF3-45A0-939A-0201CE819450}" type="presOf" srcId="{2A86B0A3-A21B-4E84-B3A4-9BB6AFDAEE2B}" destId="{CAF371F2-940E-415A-BE33-5CBCF0815F52}" srcOrd="0" destOrd="0" presId="urn:microsoft.com/office/officeart/2005/8/layout/hierarchy6"/>
    <dgm:cxn modelId="{166AF735-9F37-4BE7-AA1A-D21B801DA15C}" type="presOf" srcId="{A482B560-7418-4B25-9520-BEBE4066FA0F}" destId="{50922BDF-3FD2-465D-A2CA-90CDC9A25F34}" srcOrd="0" destOrd="0" presId="urn:microsoft.com/office/officeart/2005/8/layout/hierarchy6"/>
    <dgm:cxn modelId="{29470B35-3B76-4094-8193-92CAA6254D15}" srcId="{3D1C6C24-CFC5-4FB7-8ED1-102EEC216DCA}" destId="{52E850CF-89D9-4B2E-AD8E-6EDF57C599E2}" srcOrd="1" destOrd="0" parTransId="{433089A2-9A17-4FDE-9AFC-80489542AD12}" sibTransId="{C7668A7C-783D-4D8A-ABE5-54983ACEFC14}"/>
    <dgm:cxn modelId="{D5B833B3-8B3A-459A-810B-365B0DB633BC}" type="presOf" srcId="{FBAE1B9C-95F9-4F7F-B7A2-805A3D78D707}" destId="{453815FD-95E1-4574-9143-AA557D25290D}" srcOrd="0" destOrd="0" presId="urn:microsoft.com/office/officeart/2005/8/layout/hierarchy6"/>
    <dgm:cxn modelId="{F6140A2B-370A-46EC-915D-915DF3A34761}" srcId="{A3828982-497A-4323-8BD4-FD040CAC9250}" destId="{FBAE1B9C-95F9-4F7F-B7A2-805A3D78D707}" srcOrd="2" destOrd="0" parTransId="{38ECA6E0-080E-4C48-A88D-55FF19CA2A6C}" sibTransId="{C769932B-2EA0-4A00-A531-F6587E7A68FC}"/>
    <dgm:cxn modelId="{ED08EB7E-621A-4EB4-A07C-E4E3CAE1ECA4}" type="presOf" srcId="{7EA05B7B-2ACC-47FC-9000-DBAB0C8B4D28}" destId="{1D5E06E0-4F4F-4306-9C53-13246994A07C}" srcOrd="0" destOrd="0" presId="urn:microsoft.com/office/officeart/2005/8/layout/hierarchy6"/>
    <dgm:cxn modelId="{3AE29584-209B-4982-9688-0C443A4D44BE}" srcId="{8E2CBF44-F848-47E3-B34A-22CE7B772268}" destId="{A02C7FCE-6F8F-41FF-9B2D-C096A229765A}" srcOrd="0" destOrd="0" parTransId="{DF0C286A-7B07-4326-B1E4-2C441B42EF03}" sibTransId="{3CDA2802-F2E6-4E98-BC08-FC1BEDCBCC13}"/>
    <dgm:cxn modelId="{A99CB217-1ED5-4EC8-97D0-A15680CD9E82}" type="presOf" srcId="{7C53D897-D922-420E-BFDF-BF14A175A03F}" destId="{B6F13AD1-0E44-4F0C-9FB7-466943ED65F1}" srcOrd="0" destOrd="0" presId="urn:microsoft.com/office/officeart/2005/8/layout/hierarchy6"/>
    <dgm:cxn modelId="{708E0153-4198-47DD-8591-0F1DC1B97153}" srcId="{3D1C6C24-CFC5-4FB7-8ED1-102EEC216DCA}" destId="{9A1372FF-61C9-4381-A25E-AC48977EA034}" srcOrd="0" destOrd="0" parTransId="{3B623343-1D32-48D4-857C-1817BC2E9F29}" sibTransId="{BF49EE65-8CF0-4AF4-AADF-E318A9E3C933}"/>
    <dgm:cxn modelId="{9D4D9206-A774-4228-BF1D-75C7D0F3E9A7}" type="presOf" srcId="{A457EE21-E9DE-4479-945E-66D89736D7E5}" destId="{FFB46CC5-A349-4715-8CC4-ED1EA2151ECF}" srcOrd="0" destOrd="0" presId="urn:microsoft.com/office/officeart/2005/8/layout/hierarchy6"/>
    <dgm:cxn modelId="{51FDA1DF-79A8-4E59-A06F-C11A4C95FCC6}" type="presOf" srcId="{29A47F7A-E28E-494D-B459-448008CD1FD2}" destId="{28FC2C97-115E-40EF-AC3E-1261AE0EED15}" srcOrd="0" destOrd="0" presId="urn:microsoft.com/office/officeart/2005/8/layout/hierarchy6"/>
    <dgm:cxn modelId="{F48849E0-18C0-458D-8D9E-9D06BFD30018}" type="presOf" srcId="{5C51F5B5-1D76-4843-9EF5-AD02822A8720}" destId="{E3B6585E-8A4D-456A-8512-D37F61601A6B}" srcOrd="0" destOrd="0" presId="urn:microsoft.com/office/officeart/2005/8/layout/hierarchy6"/>
    <dgm:cxn modelId="{E5D3F213-1701-4388-8DF4-6204CA137133}" type="presOf" srcId="{7D9FB7D6-525C-443F-B223-E345231A5DA0}" destId="{0EBE1C08-E2DF-46DA-96A0-036905CF314B}" srcOrd="0" destOrd="0" presId="urn:microsoft.com/office/officeart/2005/8/layout/hierarchy6"/>
    <dgm:cxn modelId="{464733A1-9EB3-4516-A886-EFB01FCE1CD0}" srcId="{0BA08584-3D62-43CC-92DD-A21015D0303A}" destId="{80B4C895-77CB-4B9D-AF61-CC20C09BCA93}" srcOrd="0" destOrd="0" parTransId="{E6F0C60D-1036-4BBF-B089-925806B62B01}" sibTransId="{C08DF87B-79A9-4E4B-9318-F0EAEFED516A}"/>
    <dgm:cxn modelId="{9AB7D9BB-59DD-4AB7-AB7A-D6832EEDCF89}" type="presOf" srcId="{88C91D88-5ADB-43E4-96C1-1555FC24FADD}" destId="{7A270C37-FEFC-450E-83AD-534927443918}" srcOrd="0" destOrd="0" presId="urn:microsoft.com/office/officeart/2005/8/layout/hierarchy6"/>
    <dgm:cxn modelId="{7C075B37-886C-4045-B666-101B430CFD70}" type="presOf" srcId="{38ECA6E0-080E-4C48-A88D-55FF19CA2A6C}" destId="{D9E339D4-7075-42CF-AF93-4F0486F3C07F}" srcOrd="0" destOrd="0" presId="urn:microsoft.com/office/officeart/2005/8/layout/hierarchy6"/>
    <dgm:cxn modelId="{1203704E-B4F4-468A-A7F3-66BB18BFD99A}" type="presOf" srcId="{A57A7486-0BAD-4ADD-8DDA-B056D67CFB5C}" destId="{CEA9FDAB-7E6D-4BFF-A90C-FE42BD425F8F}" srcOrd="0" destOrd="0" presId="urn:microsoft.com/office/officeart/2005/8/layout/hierarchy6"/>
    <dgm:cxn modelId="{4A76F629-B7F7-46DE-B4B4-9021120991A2}" srcId="{7C53D897-D922-420E-BFDF-BF14A175A03F}" destId="{F3BC40E8-CF8E-48E9-9123-772794667C22}" srcOrd="0" destOrd="0" parTransId="{2A86B0A3-A21B-4E84-B3A4-9BB6AFDAEE2B}" sibTransId="{19D2D6B0-855C-43DF-8E0F-3854ADAE85BA}"/>
    <dgm:cxn modelId="{DE27F68F-836C-4E9B-AF7B-0456D0A01760}" type="presOf" srcId="{4DBA43F5-6DE8-4DF6-8E0C-157D548409F4}" destId="{A4610FD3-9AD7-4135-A6BE-5969559FAA29}" srcOrd="0" destOrd="0" presId="urn:microsoft.com/office/officeart/2005/8/layout/hierarchy6"/>
    <dgm:cxn modelId="{1D2C26B2-A5CE-4278-98E6-5204712EC2F7}" type="presOf" srcId="{A3857788-624B-4D97-9235-3E65F0151ECE}" destId="{04CCF7AF-4A4B-42D2-94A8-6CE7990A5E1E}" srcOrd="0" destOrd="0" presId="urn:microsoft.com/office/officeart/2005/8/layout/hierarchy6"/>
    <dgm:cxn modelId="{CBCF5F72-835C-4448-AC66-F65461698827}" type="presOf" srcId="{BC7457AD-B338-4B93-BF58-B8A01790E9BF}" destId="{6DA66013-1118-450B-A2FB-DF6BF28D370E}" srcOrd="0" destOrd="0" presId="urn:microsoft.com/office/officeart/2005/8/layout/hierarchy6"/>
    <dgm:cxn modelId="{AF3AE343-5CBE-4B6F-87D1-6FBA79AB1038}" srcId="{8E2CBF44-F848-47E3-B34A-22CE7B772268}" destId="{9D9E3AFB-99D0-4D74-AD04-922AABB6D41B}" srcOrd="1" destOrd="0" parTransId="{B4A0C239-A5C1-4F72-B289-A6B587FAE08A}" sibTransId="{431D7B78-0639-49F6-929F-6D4A72B41757}"/>
    <dgm:cxn modelId="{ED6E786C-9E32-4DDD-B1A3-5D801D1F9D32}" type="presOf" srcId="{B4A0C239-A5C1-4F72-B289-A6B587FAE08A}" destId="{B5885F68-37A5-48D3-8E7A-8EB544E72408}" srcOrd="0" destOrd="0" presId="urn:microsoft.com/office/officeart/2005/8/layout/hierarchy6"/>
    <dgm:cxn modelId="{B0B447F4-7C97-4434-A5D3-8BF99A7F0BBC}" type="presOf" srcId="{4B32FC1E-D7E0-4637-9B6A-97F646D701CC}" destId="{52350CF8-1A68-468D-B57D-8CF1A7149BD2}" srcOrd="0" destOrd="0" presId="urn:microsoft.com/office/officeart/2005/8/layout/hierarchy6"/>
    <dgm:cxn modelId="{6B71D629-7AC6-413F-A940-1681B947BDF9}" type="presOf" srcId="{39C1B276-2D7D-42C8-8179-692F0FE83C88}" destId="{74C39808-6F1F-43BA-B7A0-3DFAF5F37E5D}" srcOrd="0" destOrd="0" presId="urn:microsoft.com/office/officeart/2005/8/layout/hierarchy6"/>
    <dgm:cxn modelId="{51081F0D-696F-41D3-B6A2-EF921B2E2F3C}" srcId="{7C53D897-D922-420E-BFDF-BF14A175A03F}" destId="{37C3F1CF-3FDC-416C-BA9A-8CDD102FF53B}" srcOrd="1" destOrd="0" parTransId="{C3154F49-D49C-45A0-9589-7354CE1E8DFE}" sibTransId="{D60529FB-C724-48F5-B5DE-5C3187A9B1E6}"/>
    <dgm:cxn modelId="{926EE461-FD49-4A00-8A33-1DEF4E639DF9}" type="presOf" srcId="{82EE56B9-BDCA-492F-B420-20F5BEFC871E}" destId="{63D5792B-E444-4425-A4BA-904794413E7E}" srcOrd="0" destOrd="0" presId="urn:microsoft.com/office/officeart/2005/8/layout/hierarchy6"/>
    <dgm:cxn modelId="{642CBCF8-F69E-482C-9C4E-A1402370913C}" type="presOf" srcId="{7BCD0788-BC55-4D7C-A982-2D5FC3B16F57}" destId="{8CB22EB4-3942-48F3-BF01-65A48720EA72}" srcOrd="0" destOrd="0" presId="urn:microsoft.com/office/officeart/2005/8/layout/hierarchy6"/>
    <dgm:cxn modelId="{B577B09E-2BA5-4BF2-AEF5-7832F933AF8B}" type="presOf" srcId="{D0337520-EE71-4D85-9FA6-9FDDECA489E3}" destId="{AE94175E-7873-4C22-8E6E-7D1080AE6AC5}" srcOrd="0" destOrd="0" presId="urn:microsoft.com/office/officeart/2005/8/layout/hierarchy6"/>
    <dgm:cxn modelId="{9C398A58-FED0-4DF6-B493-638EE4B8FCCF}" type="presOf" srcId="{EB40C391-5FE2-4344-B4BE-F871AFA2CBE5}" destId="{718A3985-9706-4AF3-8FF9-12EA0FFCDEDD}" srcOrd="0" destOrd="0" presId="urn:microsoft.com/office/officeart/2005/8/layout/hierarchy6"/>
    <dgm:cxn modelId="{F0FA5714-E1F5-4F2B-9B58-1E8681FCF2A4}" type="presOf" srcId="{CF65BE56-CB58-4FBC-AD92-DB286F886399}" destId="{E23B47B6-33F2-47C9-AE37-61D61241CC02}" srcOrd="0" destOrd="0" presId="urn:microsoft.com/office/officeart/2005/8/layout/hierarchy6"/>
    <dgm:cxn modelId="{EC9B747E-4F77-404D-BD7F-BBEAFDD7CDB6}" srcId="{EB40C391-5FE2-4344-B4BE-F871AFA2CBE5}" destId="{D2CD0616-6524-4242-8BEF-A46F84CC7588}" srcOrd="1" destOrd="0" parTransId="{D5E60503-66B0-45B8-A839-8548C5EBCA21}" sibTransId="{19920BD0-4E60-45D0-8709-4006E879586C}"/>
    <dgm:cxn modelId="{EE28D507-4599-4B7C-9F92-354A53030057}" srcId="{EB40C391-5FE2-4344-B4BE-F871AFA2CBE5}" destId="{1187D95A-B8EC-4A88-86A7-630A967460C2}" srcOrd="2" destOrd="0" parTransId="{BC7457AD-B338-4B93-BF58-B8A01790E9BF}" sibTransId="{C01A8DBA-645D-41B4-A08B-CFC5C4A715B9}"/>
    <dgm:cxn modelId="{F5EF544F-EE0E-46CE-86B3-A0B1FFD67C73}" type="presOf" srcId="{6CB3050B-2BBC-4607-99B3-16B4FA469ECE}" destId="{650943F1-8A05-47DA-996A-BA3633ED799A}" srcOrd="0" destOrd="0" presId="urn:microsoft.com/office/officeart/2005/8/layout/hierarchy6"/>
    <dgm:cxn modelId="{CF5517A6-30E1-4383-81CF-F6C25BC79144}" type="presOf" srcId="{A02C7FCE-6F8F-41FF-9B2D-C096A229765A}" destId="{02F50172-A93E-4637-B54F-FB405CB4C143}" srcOrd="0" destOrd="0" presId="urn:microsoft.com/office/officeart/2005/8/layout/hierarchy6"/>
    <dgm:cxn modelId="{8DD66854-DD3C-4C7D-9E40-44989AC65FCC}" srcId="{A3828982-497A-4323-8BD4-FD040CAC9250}" destId="{5939FF89-1F6F-4E86-B225-BCC0DFDDC3FB}" srcOrd="3" destOrd="0" parTransId="{A457EE21-E9DE-4479-945E-66D89736D7E5}" sibTransId="{21CC5F26-0E00-4795-9EE0-01D1A1C43071}"/>
    <dgm:cxn modelId="{42F95898-C790-49A2-A59E-FE54F9029A5C}" type="presOf" srcId="{9D9E3AFB-99D0-4D74-AD04-922AABB6D41B}" destId="{8769C8DA-1221-4091-94A8-4897FEDACC1E}" srcOrd="0" destOrd="0" presId="urn:microsoft.com/office/officeart/2005/8/layout/hierarchy6"/>
    <dgm:cxn modelId="{2EF97CDD-0C81-4A84-8F8F-F7DFC5BB9374}" srcId="{D2CD0616-6524-4242-8BEF-A46F84CC7588}" destId="{0BA08584-3D62-43CC-92DD-A21015D0303A}" srcOrd="0" destOrd="0" parTransId="{3634E84A-9903-4631-8C9E-B7711A7AC716}" sibTransId="{12DCC351-5F64-47D9-B7FE-0200DAD8AFB8}"/>
    <dgm:cxn modelId="{C6624DC6-5A80-40AD-9613-A2084658F4C5}" type="presOf" srcId="{8F18956D-41D7-4BC8-BAD5-1C08465BC844}" destId="{AD909C71-D5D0-424A-AE95-B2700DDA65B2}" srcOrd="0" destOrd="0" presId="urn:microsoft.com/office/officeart/2005/8/layout/hierarchy6"/>
    <dgm:cxn modelId="{E4A9F830-BE9A-476D-9C24-F41FA8B58823}" type="presOf" srcId="{C270A809-99BA-4A01-BBAA-79D7EF3D6B07}" destId="{14BD67DA-E4DA-4A69-BD8E-E8804875D504}" srcOrd="0" destOrd="0" presId="urn:microsoft.com/office/officeart/2005/8/layout/hierarchy6"/>
    <dgm:cxn modelId="{DD427DED-2347-4DDB-8F6D-6A5AE38A82E7}" srcId="{171D5875-4964-4EBA-9CB9-E5265B1368AD}" destId="{EB40C391-5FE2-4344-B4BE-F871AFA2CBE5}" srcOrd="3" destOrd="0" parTransId="{82EE56B9-BDCA-492F-B420-20F5BEFC871E}" sibTransId="{6A73AE30-4CD5-451F-AB99-4989DE8A9DAF}"/>
    <dgm:cxn modelId="{9516EA6E-1412-4B73-B78F-E78C7BEBDDAF}" type="presOf" srcId="{3D1C6C24-CFC5-4FB7-8ED1-102EEC216DCA}" destId="{38311D6F-3A13-4598-AF29-28185AA05135}" srcOrd="0" destOrd="0" presId="urn:microsoft.com/office/officeart/2005/8/layout/hierarchy6"/>
    <dgm:cxn modelId="{168D3E82-2C60-4B66-99EB-0616FEC09BF1}" type="presOf" srcId="{583A7CA8-A210-4EA8-B867-4295B752E486}" destId="{CDF0227B-8EE8-4DE7-B45E-BF592DAD4F7C}" srcOrd="0" destOrd="0" presId="urn:microsoft.com/office/officeart/2005/8/layout/hierarchy6"/>
    <dgm:cxn modelId="{C6ED0056-2036-4B65-8BB4-75ED38BD1962}" srcId="{171D5875-4964-4EBA-9CB9-E5265B1368AD}" destId="{A57A7486-0BAD-4ADD-8DDA-B056D67CFB5C}" srcOrd="0" destOrd="0" parTransId="{4A34C36C-DA80-4DAE-9FD6-FF94D7C0570C}" sibTransId="{AC50F967-BA40-4DD0-A8BE-84E407E739F8}"/>
    <dgm:cxn modelId="{46ABA0EF-A339-4A5A-A457-8BCEDD59C0E0}" srcId="{A57A7486-0BAD-4ADD-8DDA-B056D67CFB5C}" destId="{39C1B276-2D7D-42C8-8179-692F0FE83C88}" srcOrd="1" destOrd="0" parTransId="{D0337520-EE71-4D85-9FA6-9FDDECA489E3}" sibTransId="{BFFCD010-CC40-4496-8734-E54B0B7F005E}"/>
    <dgm:cxn modelId="{DBB99CBC-F797-48D6-9D6D-9430EE15E723}" type="presOf" srcId="{D523CFC9-B637-40AA-82B8-EF023D04A5C4}" destId="{D476275A-07D5-4169-90DF-D5241588DE47}" srcOrd="0" destOrd="0" presId="urn:microsoft.com/office/officeart/2005/8/layout/hierarchy6"/>
    <dgm:cxn modelId="{841609A7-7D7D-4A09-AEEA-8D1748D52335}" srcId="{A3828982-497A-4323-8BD4-FD040CAC9250}" destId="{4DBA43F5-6DE8-4DF6-8E0C-157D548409F4}" srcOrd="0" destOrd="0" parTransId="{A3857788-624B-4D97-9235-3E65F0151ECE}" sibTransId="{84508998-A0B0-4E58-BB27-0AB0F20FCD88}"/>
    <dgm:cxn modelId="{985FC3E1-10AF-467D-9122-19FD0F909091}" type="presOf" srcId="{8E2CBF44-F848-47E3-B34A-22CE7B772268}" destId="{B2A0D1B6-94EF-482E-AE2E-04811D4F2587}" srcOrd="0" destOrd="0" presId="urn:microsoft.com/office/officeart/2005/8/layout/hierarchy6"/>
    <dgm:cxn modelId="{ECE8D7E7-D60D-44E1-A5E1-D410B556DBF3}" type="presOf" srcId="{37C3F1CF-3FDC-416C-BA9A-8CDD102FF53B}" destId="{BD02B582-E634-428F-B4AA-7CFD4270C25C}" srcOrd="0" destOrd="0" presId="urn:microsoft.com/office/officeart/2005/8/layout/hierarchy6"/>
    <dgm:cxn modelId="{B70F2039-C772-44F4-921C-AE51879AB572}" type="presOf" srcId="{171D5875-4964-4EBA-9CB9-E5265B1368AD}" destId="{7AD185D7-58CC-488A-BF41-C76A8AEA653A}" srcOrd="0" destOrd="0" presId="urn:microsoft.com/office/officeart/2005/8/layout/hierarchy6"/>
    <dgm:cxn modelId="{A0A1CBC7-4944-447A-A8DB-9DCB2F1B620A}" type="presOf" srcId="{378BE323-8571-4243-883D-3B70E4F8D8DE}" destId="{FF96B4A7-CBAA-4A6A-AEC1-3189486C8A9B}" srcOrd="0" destOrd="0" presId="urn:microsoft.com/office/officeart/2005/8/layout/hierarchy6"/>
    <dgm:cxn modelId="{24D4E631-93AA-4207-82C6-3866B56E734A}" srcId="{1187D95A-B8EC-4A88-86A7-630A967460C2}" destId="{BBC03E17-0CA2-4FAC-9F7A-B2D0E6C90B80}" srcOrd="0" destOrd="0" parTransId="{8F18956D-41D7-4BC8-BAD5-1C08465BC844}" sibTransId="{8FBC1D11-9817-42FD-927D-48491DD29CE9}"/>
    <dgm:cxn modelId="{A89F2E52-A2AB-47D8-9FA7-C2B94B3106D6}" type="presOf" srcId="{E6F0C60D-1036-4BBF-B089-925806B62B01}" destId="{E2E89244-1702-4F67-99B2-A59789DB2465}" srcOrd="0" destOrd="0" presId="urn:microsoft.com/office/officeart/2005/8/layout/hierarchy6"/>
    <dgm:cxn modelId="{6FDAE98B-81C5-49DB-AAA8-D35B4625BBFC}" type="presOf" srcId="{6F7B8008-ABF9-40A6-98EA-30B7BA63CAB4}" destId="{23D934F4-DE79-46EA-8E66-F908ED60BFE3}" srcOrd="0" destOrd="0" presId="urn:microsoft.com/office/officeart/2005/8/layout/hierarchy6"/>
    <dgm:cxn modelId="{EE8A4407-EEAD-490E-BD89-26E1D7E53015}" type="presOf" srcId="{1FE87BB4-30DC-493C-B752-9F9C5383D460}" destId="{F26F97D6-C426-48F1-A777-3A11A9A8A13D}" srcOrd="0" destOrd="0" presId="urn:microsoft.com/office/officeart/2005/8/layout/hierarchy6"/>
    <dgm:cxn modelId="{621972DE-2D13-435F-AC42-EE6128DFD6CB}" srcId="{D523CFC9-B637-40AA-82B8-EF023D04A5C4}" destId="{E2BBC36A-4B1E-43C3-8902-9FD3EBF70021}" srcOrd="0" destOrd="0" parTransId="{7BCD0788-BC55-4D7C-A982-2D5FC3B16F57}" sibTransId="{E16C4FCF-091F-40F9-A7C3-0B14375EDD38}"/>
    <dgm:cxn modelId="{0A993913-4720-40BB-84A8-AC8BD28DFD3B}" type="presOf" srcId="{E2BBC36A-4B1E-43C3-8902-9FD3EBF70021}" destId="{460BBFD3-31DB-4FCE-9D3B-35A85FCD8B00}" srcOrd="0" destOrd="0" presId="urn:microsoft.com/office/officeart/2005/8/layout/hierarchy6"/>
    <dgm:cxn modelId="{97DC3663-82AA-47A3-B999-AFCE9342406D}" type="presOf" srcId="{4EB578CB-CCFC-4076-97B4-EB19C3863D0E}" destId="{D887D5C0-9B01-416B-9B4A-272D79C03CDA}" srcOrd="0" destOrd="0" presId="urn:microsoft.com/office/officeart/2005/8/layout/hierarchy6"/>
    <dgm:cxn modelId="{FB1F6A08-A16B-4785-8966-48F7BBCEECDD}" type="presOf" srcId="{EEED34BF-F701-4BE3-8C12-6AB1A91C7452}" destId="{BD83CF9C-843D-41AB-A0B4-ABA50CDF9C81}" srcOrd="0" destOrd="0" presId="urn:microsoft.com/office/officeart/2005/8/layout/hierarchy6"/>
    <dgm:cxn modelId="{595524C8-A6D6-4CE5-8A23-EAA7613FB865}" srcId="{A3828982-497A-4323-8BD4-FD040CAC9250}" destId="{7C53D897-D922-420E-BFDF-BF14A175A03F}" srcOrd="1" destOrd="0" parTransId="{3DD3DD21-E3B4-4CC2-B459-CED350EACA5C}" sibTransId="{0D72D403-CEC4-4616-A7C3-ACE8FC5647C5}"/>
    <dgm:cxn modelId="{81611505-5AA4-40E4-8CAB-DE8E1E0BD3BE}" srcId="{A57A7486-0BAD-4ADD-8DDA-B056D67CFB5C}" destId="{7EA05B7B-2ACC-47FC-9000-DBAB0C8B4D28}" srcOrd="0" destOrd="0" parTransId="{378BE323-8571-4243-883D-3B70E4F8D8DE}" sibTransId="{6B493E59-1B1D-43F4-8CE9-1E422C9B9F06}"/>
    <dgm:cxn modelId="{B8BD4E3D-7C31-4DDB-9015-466AD7CB3BD5}" type="presParOf" srcId="{E23B47B6-33F2-47C9-AE37-61D61241CC02}" destId="{B69857B6-963A-4613-A8C8-9C498DD86B5F}" srcOrd="0" destOrd="0" presId="urn:microsoft.com/office/officeart/2005/8/layout/hierarchy6"/>
    <dgm:cxn modelId="{2862C2BE-B48E-4A91-B1DD-DAE5BAFE6254}" type="presParOf" srcId="{B69857B6-963A-4613-A8C8-9C498DD86B5F}" destId="{290DFA7D-8B90-4E1D-B909-47919E7835BB}" srcOrd="0" destOrd="0" presId="urn:microsoft.com/office/officeart/2005/8/layout/hierarchy6"/>
    <dgm:cxn modelId="{A4CDFBDE-D4B7-4781-B506-7C811725015D}" type="presParOf" srcId="{290DFA7D-8B90-4E1D-B909-47919E7835BB}" destId="{EE4167CC-1CE8-4AFC-831A-409B729684EE}" srcOrd="0" destOrd="0" presId="urn:microsoft.com/office/officeart/2005/8/layout/hierarchy6"/>
    <dgm:cxn modelId="{54695DA1-5AAF-41D6-B108-37BDD6D4EF86}" type="presParOf" srcId="{EE4167CC-1CE8-4AFC-831A-409B729684EE}" destId="{7AD185D7-58CC-488A-BF41-C76A8AEA653A}" srcOrd="0" destOrd="0" presId="urn:microsoft.com/office/officeart/2005/8/layout/hierarchy6"/>
    <dgm:cxn modelId="{0A479CC9-4CBC-432E-BA05-16F256A0951A}" type="presParOf" srcId="{EE4167CC-1CE8-4AFC-831A-409B729684EE}" destId="{F997BFDD-95BB-4670-BC42-8D18E71FA8E7}" srcOrd="1" destOrd="0" presId="urn:microsoft.com/office/officeart/2005/8/layout/hierarchy6"/>
    <dgm:cxn modelId="{89AC044E-7964-4277-B975-6D6763CE41A8}" type="presParOf" srcId="{F997BFDD-95BB-4670-BC42-8D18E71FA8E7}" destId="{7E330EE9-E701-497B-A3EE-75E841BD17D6}" srcOrd="0" destOrd="0" presId="urn:microsoft.com/office/officeart/2005/8/layout/hierarchy6"/>
    <dgm:cxn modelId="{BCEF0C9D-E1BF-4668-8C0C-B9CC522B0640}" type="presParOf" srcId="{F997BFDD-95BB-4670-BC42-8D18E71FA8E7}" destId="{F4EE133C-5EF8-4BB6-9B96-1DDDC4DDA871}" srcOrd="1" destOrd="0" presId="urn:microsoft.com/office/officeart/2005/8/layout/hierarchy6"/>
    <dgm:cxn modelId="{4956D1D5-E9C9-40D9-A84B-35A7E9672D8C}" type="presParOf" srcId="{F4EE133C-5EF8-4BB6-9B96-1DDDC4DDA871}" destId="{CEA9FDAB-7E6D-4BFF-A90C-FE42BD425F8F}" srcOrd="0" destOrd="0" presId="urn:microsoft.com/office/officeart/2005/8/layout/hierarchy6"/>
    <dgm:cxn modelId="{399F3C94-5EC2-4236-B20E-CA757AA364D7}" type="presParOf" srcId="{F4EE133C-5EF8-4BB6-9B96-1DDDC4DDA871}" destId="{71A14430-292D-4912-ADDA-ADA790E6DC24}" srcOrd="1" destOrd="0" presId="urn:microsoft.com/office/officeart/2005/8/layout/hierarchy6"/>
    <dgm:cxn modelId="{1209C351-503F-4E64-9448-E48CD87B649D}" type="presParOf" srcId="{71A14430-292D-4912-ADDA-ADA790E6DC24}" destId="{FF96B4A7-CBAA-4A6A-AEC1-3189486C8A9B}" srcOrd="0" destOrd="0" presId="urn:microsoft.com/office/officeart/2005/8/layout/hierarchy6"/>
    <dgm:cxn modelId="{FCF970C0-1361-4625-A8ED-FF8E2407908A}" type="presParOf" srcId="{71A14430-292D-4912-ADDA-ADA790E6DC24}" destId="{6C3A1FC7-CF7A-4B22-A6D5-A4DCD8F4D756}" srcOrd="1" destOrd="0" presId="urn:microsoft.com/office/officeart/2005/8/layout/hierarchy6"/>
    <dgm:cxn modelId="{2B1791C4-BFBB-4DD6-9BB3-09786F3DBD54}" type="presParOf" srcId="{6C3A1FC7-CF7A-4B22-A6D5-A4DCD8F4D756}" destId="{1D5E06E0-4F4F-4306-9C53-13246994A07C}" srcOrd="0" destOrd="0" presId="urn:microsoft.com/office/officeart/2005/8/layout/hierarchy6"/>
    <dgm:cxn modelId="{8A32DE2D-70C0-4465-891B-B4663337D5C1}" type="presParOf" srcId="{6C3A1FC7-CF7A-4B22-A6D5-A4DCD8F4D756}" destId="{941CA1FE-04B4-4A64-9E9E-F5D8282F99A8}" srcOrd="1" destOrd="0" presId="urn:microsoft.com/office/officeart/2005/8/layout/hierarchy6"/>
    <dgm:cxn modelId="{1A734E1A-72EA-4FC8-8684-502DAAF1A500}" type="presParOf" srcId="{71A14430-292D-4912-ADDA-ADA790E6DC24}" destId="{AE94175E-7873-4C22-8E6E-7D1080AE6AC5}" srcOrd="2" destOrd="0" presId="urn:microsoft.com/office/officeart/2005/8/layout/hierarchy6"/>
    <dgm:cxn modelId="{B981C069-4826-41A9-ADD5-D5B348AD26EF}" type="presParOf" srcId="{71A14430-292D-4912-ADDA-ADA790E6DC24}" destId="{5AE3E39B-9125-4BA1-90F2-57AFBFA5AA49}" srcOrd="3" destOrd="0" presId="urn:microsoft.com/office/officeart/2005/8/layout/hierarchy6"/>
    <dgm:cxn modelId="{C4797BE6-2B05-4A91-95B8-4D68B7976A59}" type="presParOf" srcId="{5AE3E39B-9125-4BA1-90F2-57AFBFA5AA49}" destId="{74C39808-6F1F-43BA-B7A0-3DFAF5F37E5D}" srcOrd="0" destOrd="0" presId="urn:microsoft.com/office/officeart/2005/8/layout/hierarchy6"/>
    <dgm:cxn modelId="{FC296477-0E0C-46DA-A066-B44228381E3B}" type="presParOf" srcId="{5AE3E39B-9125-4BA1-90F2-57AFBFA5AA49}" destId="{B1B8572C-8381-494C-8E3D-3633AB3AE3CB}" srcOrd="1" destOrd="0" presId="urn:microsoft.com/office/officeart/2005/8/layout/hierarchy6"/>
    <dgm:cxn modelId="{41A17888-CD82-4446-BE95-472749D2EC0F}" type="presParOf" srcId="{F997BFDD-95BB-4670-BC42-8D18E71FA8E7}" destId="{14BD67DA-E4DA-4A69-BD8E-E8804875D504}" srcOrd="2" destOrd="0" presId="urn:microsoft.com/office/officeart/2005/8/layout/hierarchy6"/>
    <dgm:cxn modelId="{F309FB00-F306-4835-A550-33FBA27A3F34}" type="presParOf" srcId="{F997BFDD-95BB-4670-BC42-8D18E71FA8E7}" destId="{DC63355A-463D-4809-8893-A67D002B71C5}" srcOrd="3" destOrd="0" presId="urn:microsoft.com/office/officeart/2005/8/layout/hierarchy6"/>
    <dgm:cxn modelId="{53BA1238-058C-4A52-AFBD-25705BAFDF33}" type="presParOf" srcId="{DC63355A-463D-4809-8893-A67D002B71C5}" destId="{28CAE627-B523-4439-8836-870A21AA7F5E}" srcOrd="0" destOrd="0" presId="urn:microsoft.com/office/officeart/2005/8/layout/hierarchy6"/>
    <dgm:cxn modelId="{BB2A9727-93F0-4785-98F4-7B5CA4D0F813}" type="presParOf" srcId="{DC63355A-463D-4809-8893-A67D002B71C5}" destId="{74BB49D5-E994-4265-A8DE-6182E7756181}" srcOrd="1" destOrd="0" presId="urn:microsoft.com/office/officeart/2005/8/layout/hierarchy6"/>
    <dgm:cxn modelId="{49D90364-DB26-450A-891E-BB97E73544D1}" type="presParOf" srcId="{74BB49D5-E994-4265-A8DE-6182E7756181}" destId="{04CCF7AF-4A4B-42D2-94A8-6CE7990A5E1E}" srcOrd="0" destOrd="0" presId="urn:microsoft.com/office/officeart/2005/8/layout/hierarchy6"/>
    <dgm:cxn modelId="{57E151F6-B650-4773-A012-04CABE18E373}" type="presParOf" srcId="{74BB49D5-E994-4265-A8DE-6182E7756181}" destId="{FAE09564-63E3-4B2A-A260-F1C6970E45EA}" srcOrd="1" destOrd="0" presId="urn:microsoft.com/office/officeart/2005/8/layout/hierarchy6"/>
    <dgm:cxn modelId="{4D5CB562-03A3-4B17-98CE-52A90F58B4AE}" type="presParOf" srcId="{FAE09564-63E3-4B2A-A260-F1C6970E45EA}" destId="{A4610FD3-9AD7-4135-A6BE-5969559FAA29}" srcOrd="0" destOrd="0" presId="urn:microsoft.com/office/officeart/2005/8/layout/hierarchy6"/>
    <dgm:cxn modelId="{AD7F11B7-D401-4D52-83DA-2A839723E432}" type="presParOf" srcId="{FAE09564-63E3-4B2A-A260-F1C6970E45EA}" destId="{1A8CEF20-EFD8-41D7-BA07-1EF708A77D4B}" srcOrd="1" destOrd="0" presId="urn:microsoft.com/office/officeart/2005/8/layout/hierarchy6"/>
    <dgm:cxn modelId="{208C812D-BE8E-43EC-959B-2633AA5C618D}" type="presParOf" srcId="{74BB49D5-E994-4265-A8DE-6182E7756181}" destId="{F23991F2-F29C-4B3E-B9B6-9A856B3913EB}" srcOrd="2" destOrd="0" presId="urn:microsoft.com/office/officeart/2005/8/layout/hierarchy6"/>
    <dgm:cxn modelId="{2E2AA358-6DD4-477D-BE2D-060E14F8FC79}" type="presParOf" srcId="{74BB49D5-E994-4265-A8DE-6182E7756181}" destId="{E7B35B1E-B8D8-4422-A237-A51788A88B4B}" srcOrd="3" destOrd="0" presId="urn:microsoft.com/office/officeart/2005/8/layout/hierarchy6"/>
    <dgm:cxn modelId="{1951A2F5-00A7-4878-9BBC-742468BE91DC}" type="presParOf" srcId="{E7B35B1E-B8D8-4422-A237-A51788A88B4B}" destId="{B6F13AD1-0E44-4F0C-9FB7-466943ED65F1}" srcOrd="0" destOrd="0" presId="urn:microsoft.com/office/officeart/2005/8/layout/hierarchy6"/>
    <dgm:cxn modelId="{0A00D3C9-E479-4B6E-B06A-9CA1BCFB45B6}" type="presParOf" srcId="{E7B35B1E-B8D8-4422-A237-A51788A88B4B}" destId="{446BD671-7497-4B1C-8EE4-F4819BA9A514}" srcOrd="1" destOrd="0" presId="urn:microsoft.com/office/officeart/2005/8/layout/hierarchy6"/>
    <dgm:cxn modelId="{9707F86B-71A7-4185-9EF8-411600A1AAA3}" type="presParOf" srcId="{446BD671-7497-4B1C-8EE4-F4819BA9A514}" destId="{CAF371F2-940E-415A-BE33-5CBCF0815F52}" srcOrd="0" destOrd="0" presId="urn:microsoft.com/office/officeart/2005/8/layout/hierarchy6"/>
    <dgm:cxn modelId="{BB8DD05C-29A2-4C15-AE72-40DE1464BE2F}" type="presParOf" srcId="{446BD671-7497-4B1C-8EE4-F4819BA9A514}" destId="{FC2A23F1-B22C-4EF8-AA63-D49E4FE00C1F}" srcOrd="1" destOrd="0" presId="urn:microsoft.com/office/officeart/2005/8/layout/hierarchy6"/>
    <dgm:cxn modelId="{C035C11B-A586-4BAA-8946-EECDF4E967EC}" type="presParOf" srcId="{FC2A23F1-B22C-4EF8-AA63-D49E4FE00C1F}" destId="{B9C6A184-5F5D-48C7-B438-007E1316EE1C}" srcOrd="0" destOrd="0" presId="urn:microsoft.com/office/officeart/2005/8/layout/hierarchy6"/>
    <dgm:cxn modelId="{DBE0B9E1-E307-4FE0-B7BF-9B3904FF1960}" type="presParOf" srcId="{FC2A23F1-B22C-4EF8-AA63-D49E4FE00C1F}" destId="{5800DFC7-BE4A-4EEB-A97C-1A602883C79A}" srcOrd="1" destOrd="0" presId="urn:microsoft.com/office/officeart/2005/8/layout/hierarchy6"/>
    <dgm:cxn modelId="{6220C090-60F3-4F12-B5B5-87A530FB6B2B}" type="presParOf" srcId="{446BD671-7497-4B1C-8EE4-F4819BA9A514}" destId="{1CCAD617-0CD1-4CC4-87E1-E3903D4AE89E}" srcOrd="2" destOrd="0" presId="urn:microsoft.com/office/officeart/2005/8/layout/hierarchy6"/>
    <dgm:cxn modelId="{53481EE2-0C18-4667-9E75-68086732A1AF}" type="presParOf" srcId="{446BD671-7497-4B1C-8EE4-F4819BA9A514}" destId="{53A279B4-004E-42D7-835E-65EAB5EFF733}" srcOrd="3" destOrd="0" presId="urn:microsoft.com/office/officeart/2005/8/layout/hierarchy6"/>
    <dgm:cxn modelId="{3C779590-D829-425E-AAC1-AB83DF4F2794}" type="presParOf" srcId="{53A279B4-004E-42D7-835E-65EAB5EFF733}" destId="{BD02B582-E634-428F-B4AA-7CFD4270C25C}" srcOrd="0" destOrd="0" presId="urn:microsoft.com/office/officeart/2005/8/layout/hierarchy6"/>
    <dgm:cxn modelId="{37C9B712-02C5-456C-A8DC-1580CE48860E}" type="presParOf" srcId="{53A279B4-004E-42D7-835E-65EAB5EFF733}" destId="{498CC8DD-A5C4-43B0-8F8C-472F460EB4DD}" srcOrd="1" destOrd="0" presId="urn:microsoft.com/office/officeart/2005/8/layout/hierarchy6"/>
    <dgm:cxn modelId="{6D127A72-E9B2-4193-A7E3-7995021743C1}" type="presParOf" srcId="{446BD671-7497-4B1C-8EE4-F4819BA9A514}" destId="{F26F97D6-C426-48F1-A777-3A11A9A8A13D}" srcOrd="4" destOrd="0" presId="urn:microsoft.com/office/officeart/2005/8/layout/hierarchy6"/>
    <dgm:cxn modelId="{F452D348-18CC-4859-9FB8-9ECD46C33E68}" type="presParOf" srcId="{446BD671-7497-4B1C-8EE4-F4819BA9A514}" destId="{4E59B18A-7409-4C58-8417-50D08F91E7C2}" srcOrd="5" destOrd="0" presId="urn:microsoft.com/office/officeart/2005/8/layout/hierarchy6"/>
    <dgm:cxn modelId="{4828705E-BECF-4363-B75F-0BEAF0F62727}" type="presParOf" srcId="{4E59B18A-7409-4C58-8417-50D08F91E7C2}" destId="{38311D6F-3A13-4598-AF29-28185AA05135}" srcOrd="0" destOrd="0" presId="urn:microsoft.com/office/officeart/2005/8/layout/hierarchy6"/>
    <dgm:cxn modelId="{E0101431-73EF-444C-AF56-82ADC1341903}" type="presParOf" srcId="{4E59B18A-7409-4C58-8417-50D08F91E7C2}" destId="{0A54009A-4F69-46E2-B309-6AB119D87DA5}" srcOrd="1" destOrd="0" presId="urn:microsoft.com/office/officeart/2005/8/layout/hierarchy6"/>
    <dgm:cxn modelId="{DFA846EE-8EE0-4E77-988E-3755AB30F47C}" type="presParOf" srcId="{0A54009A-4F69-46E2-B309-6AB119D87DA5}" destId="{4B59CBD5-C0F6-4945-8FA7-867B11E06DE9}" srcOrd="0" destOrd="0" presId="urn:microsoft.com/office/officeart/2005/8/layout/hierarchy6"/>
    <dgm:cxn modelId="{AB57698E-C4AD-4FC8-B7B4-B6ECBC625610}" type="presParOf" srcId="{0A54009A-4F69-46E2-B309-6AB119D87DA5}" destId="{320EF6E7-631B-4C59-8C08-0F1F0776F626}" srcOrd="1" destOrd="0" presId="urn:microsoft.com/office/officeart/2005/8/layout/hierarchy6"/>
    <dgm:cxn modelId="{2F5BD3FA-D7E9-40CF-ADB1-E5B4AF99C007}" type="presParOf" srcId="{320EF6E7-631B-4C59-8C08-0F1F0776F626}" destId="{7D32CCCD-A939-48E2-B117-783424499DA2}" srcOrd="0" destOrd="0" presId="urn:microsoft.com/office/officeart/2005/8/layout/hierarchy6"/>
    <dgm:cxn modelId="{EFB83349-EC49-403D-8A68-2A093E136937}" type="presParOf" srcId="{320EF6E7-631B-4C59-8C08-0F1F0776F626}" destId="{49AE39F1-3C6D-46A8-A67F-4D4A8B8CD747}" srcOrd="1" destOrd="0" presId="urn:microsoft.com/office/officeart/2005/8/layout/hierarchy6"/>
    <dgm:cxn modelId="{67DC3302-038D-41B7-A9C6-39DC914A6DAF}" type="presParOf" srcId="{0A54009A-4F69-46E2-B309-6AB119D87DA5}" destId="{CF6F0D07-7EBB-430E-9E83-30F23F758A7C}" srcOrd="2" destOrd="0" presId="urn:microsoft.com/office/officeart/2005/8/layout/hierarchy6"/>
    <dgm:cxn modelId="{757C7AF7-5251-4554-B7BD-C69587D853FD}" type="presParOf" srcId="{0A54009A-4F69-46E2-B309-6AB119D87DA5}" destId="{5404864F-B03B-432E-AC70-1125E40DEDFB}" srcOrd="3" destOrd="0" presId="urn:microsoft.com/office/officeart/2005/8/layout/hierarchy6"/>
    <dgm:cxn modelId="{9F1F0923-EFFF-4A97-A780-53790FA96FCB}" type="presParOf" srcId="{5404864F-B03B-432E-AC70-1125E40DEDFB}" destId="{CA4E4E9D-74F7-4844-98EB-285F1CC50A81}" srcOrd="0" destOrd="0" presId="urn:microsoft.com/office/officeart/2005/8/layout/hierarchy6"/>
    <dgm:cxn modelId="{855B2A61-8AEA-476C-944D-86E037B1D902}" type="presParOf" srcId="{5404864F-B03B-432E-AC70-1125E40DEDFB}" destId="{7FDF5130-F79B-483E-97FC-3BA95EFCE224}" srcOrd="1" destOrd="0" presId="urn:microsoft.com/office/officeart/2005/8/layout/hierarchy6"/>
    <dgm:cxn modelId="{F2D6BBB6-67AE-4A71-A429-0969D20081CB}" type="presParOf" srcId="{74BB49D5-E994-4265-A8DE-6182E7756181}" destId="{D9E339D4-7075-42CF-AF93-4F0486F3C07F}" srcOrd="4" destOrd="0" presId="urn:microsoft.com/office/officeart/2005/8/layout/hierarchy6"/>
    <dgm:cxn modelId="{537E5D6E-F0E6-48AD-A13E-C210DA159184}" type="presParOf" srcId="{74BB49D5-E994-4265-A8DE-6182E7756181}" destId="{E0D8136E-E3FC-4005-BF5E-704E37E80521}" srcOrd="5" destOrd="0" presId="urn:microsoft.com/office/officeart/2005/8/layout/hierarchy6"/>
    <dgm:cxn modelId="{ACB5921B-83A8-4D47-AD0E-A7DC86E37537}" type="presParOf" srcId="{E0D8136E-E3FC-4005-BF5E-704E37E80521}" destId="{453815FD-95E1-4574-9143-AA557D25290D}" srcOrd="0" destOrd="0" presId="urn:microsoft.com/office/officeart/2005/8/layout/hierarchy6"/>
    <dgm:cxn modelId="{5B39C914-0415-42F6-9973-0312DCAACA11}" type="presParOf" srcId="{E0D8136E-E3FC-4005-BF5E-704E37E80521}" destId="{52F5787E-DC7D-4329-BAE8-8F99CA68A6DC}" srcOrd="1" destOrd="0" presId="urn:microsoft.com/office/officeart/2005/8/layout/hierarchy6"/>
    <dgm:cxn modelId="{C481B377-58DC-471B-B3FE-480C44F2AE56}" type="presParOf" srcId="{74BB49D5-E994-4265-A8DE-6182E7756181}" destId="{FFB46CC5-A349-4715-8CC4-ED1EA2151ECF}" srcOrd="6" destOrd="0" presId="urn:microsoft.com/office/officeart/2005/8/layout/hierarchy6"/>
    <dgm:cxn modelId="{E5696200-2B14-40CA-BEB4-906CF1CA5D41}" type="presParOf" srcId="{74BB49D5-E994-4265-A8DE-6182E7756181}" destId="{9616AC99-A151-4CF1-BB7F-45068DBF232A}" srcOrd="7" destOrd="0" presId="urn:microsoft.com/office/officeart/2005/8/layout/hierarchy6"/>
    <dgm:cxn modelId="{A2E04B84-8BAD-4669-A5D8-75B0605338D7}" type="presParOf" srcId="{9616AC99-A151-4CF1-BB7F-45068DBF232A}" destId="{F941BD6F-8176-49B5-AEE1-43FFA6E2EC86}" srcOrd="0" destOrd="0" presId="urn:microsoft.com/office/officeart/2005/8/layout/hierarchy6"/>
    <dgm:cxn modelId="{107D2F14-B3DA-415F-8712-1B5CEF76F54A}" type="presParOf" srcId="{9616AC99-A151-4CF1-BB7F-45068DBF232A}" destId="{E67D70C3-FDF1-41CF-BEDB-DC51FF35AE49}" srcOrd="1" destOrd="0" presId="urn:microsoft.com/office/officeart/2005/8/layout/hierarchy6"/>
    <dgm:cxn modelId="{98243CD0-EA2E-48DD-9968-69D79DCDBEDE}" type="presParOf" srcId="{F997BFDD-95BB-4670-BC42-8D18E71FA8E7}" destId="{650943F1-8A05-47DA-996A-BA3633ED799A}" srcOrd="4" destOrd="0" presId="urn:microsoft.com/office/officeart/2005/8/layout/hierarchy6"/>
    <dgm:cxn modelId="{618D7DAF-131B-424D-ACC0-8B96458F49A3}" type="presParOf" srcId="{F997BFDD-95BB-4670-BC42-8D18E71FA8E7}" destId="{45B1739F-0894-4B05-9403-46A6D39EA71A}" srcOrd="5" destOrd="0" presId="urn:microsoft.com/office/officeart/2005/8/layout/hierarchy6"/>
    <dgm:cxn modelId="{37270A28-CA34-481A-8055-0126F240CB1D}" type="presParOf" srcId="{45B1739F-0894-4B05-9403-46A6D39EA71A}" destId="{7A270C37-FEFC-450E-83AD-534927443918}" srcOrd="0" destOrd="0" presId="urn:microsoft.com/office/officeart/2005/8/layout/hierarchy6"/>
    <dgm:cxn modelId="{51B21591-AEA1-4052-BB55-9022AA49984E}" type="presParOf" srcId="{45B1739F-0894-4B05-9403-46A6D39EA71A}" destId="{DFCCD708-FE70-4D81-B193-C8782F1907EE}" srcOrd="1" destOrd="0" presId="urn:microsoft.com/office/officeart/2005/8/layout/hierarchy6"/>
    <dgm:cxn modelId="{36A4B58F-78C6-4770-82AC-4FED7FB307E1}" type="presParOf" srcId="{F997BFDD-95BB-4670-BC42-8D18E71FA8E7}" destId="{63D5792B-E444-4425-A4BA-904794413E7E}" srcOrd="6" destOrd="0" presId="urn:microsoft.com/office/officeart/2005/8/layout/hierarchy6"/>
    <dgm:cxn modelId="{1F05F419-64C8-47A4-8793-A68EDAFA7AB7}" type="presParOf" srcId="{F997BFDD-95BB-4670-BC42-8D18E71FA8E7}" destId="{AC150F86-A428-49A1-B02B-94E530F926C4}" srcOrd="7" destOrd="0" presId="urn:microsoft.com/office/officeart/2005/8/layout/hierarchy6"/>
    <dgm:cxn modelId="{79EFADEE-40C6-418D-8BCF-C30BF522022E}" type="presParOf" srcId="{AC150F86-A428-49A1-B02B-94E530F926C4}" destId="{718A3985-9706-4AF3-8FF9-12EA0FFCDEDD}" srcOrd="0" destOrd="0" presId="urn:microsoft.com/office/officeart/2005/8/layout/hierarchy6"/>
    <dgm:cxn modelId="{0C47836D-DC25-49D5-AB37-861C6C848836}" type="presParOf" srcId="{AC150F86-A428-49A1-B02B-94E530F926C4}" destId="{5453AB90-CFE6-4AC8-9594-06CE88D83958}" srcOrd="1" destOrd="0" presId="urn:microsoft.com/office/officeart/2005/8/layout/hierarchy6"/>
    <dgm:cxn modelId="{BC9D353F-6CF1-4AB7-81F9-77B082091488}" type="presParOf" srcId="{5453AB90-CFE6-4AC8-9594-06CE88D83958}" destId="{0EBE1C08-E2DF-46DA-96A0-036905CF314B}" srcOrd="0" destOrd="0" presId="urn:microsoft.com/office/officeart/2005/8/layout/hierarchy6"/>
    <dgm:cxn modelId="{4DFD7FC5-A68F-42C7-8571-472F21CDB136}" type="presParOf" srcId="{5453AB90-CFE6-4AC8-9594-06CE88D83958}" destId="{0C07DE60-822D-44A7-8899-5A3E35D4E07C}" srcOrd="1" destOrd="0" presId="urn:microsoft.com/office/officeart/2005/8/layout/hierarchy6"/>
    <dgm:cxn modelId="{5F3A3B40-7997-4EF7-8854-B3019AC0534C}" type="presParOf" srcId="{0C07DE60-822D-44A7-8899-5A3E35D4E07C}" destId="{B2A0D1B6-94EF-482E-AE2E-04811D4F2587}" srcOrd="0" destOrd="0" presId="urn:microsoft.com/office/officeart/2005/8/layout/hierarchy6"/>
    <dgm:cxn modelId="{FFA236CE-B39F-4565-8C7C-575E8822E914}" type="presParOf" srcId="{0C07DE60-822D-44A7-8899-5A3E35D4E07C}" destId="{1832A267-407F-4ED5-8179-31007EC99695}" srcOrd="1" destOrd="0" presId="urn:microsoft.com/office/officeart/2005/8/layout/hierarchy6"/>
    <dgm:cxn modelId="{B6AEB13C-9123-4278-9105-3B66B45D831F}" type="presParOf" srcId="{1832A267-407F-4ED5-8179-31007EC99695}" destId="{43DCA711-30B1-4F98-9BD4-2A4C65CF8CA0}" srcOrd="0" destOrd="0" presId="urn:microsoft.com/office/officeart/2005/8/layout/hierarchy6"/>
    <dgm:cxn modelId="{6EC745A2-5434-40D1-833D-634F9742F7F4}" type="presParOf" srcId="{1832A267-407F-4ED5-8179-31007EC99695}" destId="{1C8D55D9-7FD1-4659-9E71-8C581D3D7A9B}" srcOrd="1" destOrd="0" presId="urn:microsoft.com/office/officeart/2005/8/layout/hierarchy6"/>
    <dgm:cxn modelId="{EBBB8650-A698-4A1B-8102-E226E17E0FEB}" type="presParOf" srcId="{1C8D55D9-7FD1-4659-9E71-8C581D3D7A9B}" destId="{02F50172-A93E-4637-B54F-FB405CB4C143}" srcOrd="0" destOrd="0" presId="urn:microsoft.com/office/officeart/2005/8/layout/hierarchy6"/>
    <dgm:cxn modelId="{85013B0A-36E2-457B-B959-07551E04451E}" type="presParOf" srcId="{1C8D55D9-7FD1-4659-9E71-8C581D3D7A9B}" destId="{B22A3A55-7B5F-4D49-939E-1D8122FC4003}" srcOrd="1" destOrd="0" presId="urn:microsoft.com/office/officeart/2005/8/layout/hierarchy6"/>
    <dgm:cxn modelId="{2B34B8EC-C64D-4451-A9DB-08D960E41699}" type="presParOf" srcId="{1832A267-407F-4ED5-8179-31007EC99695}" destId="{B5885F68-37A5-48D3-8E7A-8EB544E72408}" srcOrd="2" destOrd="0" presId="urn:microsoft.com/office/officeart/2005/8/layout/hierarchy6"/>
    <dgm:cxn modelId="{B5832A5F-0873-4584-A0C1-E91DD670FD31}" type="presParOf" srcId="{1832A267-407F-4ED5-8179-31007EC99695}" destId="{CFF5BD9B-D68B-4BFE-9DB2-AE9B5C3F1805}" srcOrd="3" destOrd="0" presId="urn:microsoft.com/office/officeart/2005/8/layout/hierarchy6"/>
    <dgm:cxn modelId="{3FCE219F-C72E-45F2-813D-8174E6ADDE22}" type="presParOf" srcId="{CFF5BD9B-D68B-4BFE-9DB2-AE9B5C3F1805}" destId="{8769C8DA-1221-4091-94A8-4897FEDACC1E}" srcOrd="0" destOrd="0" presId="urn:microsoft.com/office/officeart/2005/8/layout/hierarchy6"/>
    <dgm:cxn modelId="{28E3623B-AA8E-495A-B688-4CDFAF68A333}" type="presParOf" srcId="{CFF5BD9B-D68B-4BFE-9DB2-AE9B5C3F1805}" destId="{C934A3E0-F3B8-4E15-88B6-71D58EF68AA0}" srcOrd="1" destOrd="0" presId="urn:microsoft.com/office/officeart/2005/8/layout/hierarchy6"/>
    <dgm:cxn modelId="{B6F515B4-8F21-4230-A447-5E2647335EB7}" type="presParOf" srcId="{5453AB90-CFE6-4AC8-9594-06CE88D83958}" destId="{DF8666AD-DC8A-4C34-9695-7285941B790E}" srcOrd="2" destOrd="0" presId="urn:microsoft.com/office/officeart/2005/8/layout/hierarchy6"/>
    <dgm:cxn modelId="{068E1889-159F-48BC-9098-7E9446A45ED1}" type="presParOf" srcId="{5453AB90-CFE6-4AC8-9594-06CE88D83958}" destId="{49C7794F-4D9A-4158-A19A-F287267922BE}" srcOrd="3" destOrd="0" presId="urn:microsoft.com/office/officeart/2005/8/layout/hierarchy6"/>
    <dgm:cxn modelId="{D39C5299-BE31-4F61-87F1-55F28AF4711F}" type="presParOf" srcId="{49C7794F-4D9A-4158-A19A-F287267922BE}" destId="{4F6C13B4-B465-4A7D-A4C2-A86B2A559EF8}" srcOrd="0" destOrd="0" presId="urn:microsoft.com/office/officeart/2005/8/layout/hierarchy6"/>
    <dgm:cxn modelId="{1C0D4918-AA31-428B-A186-CBCB27AA00CD}" type="presParOf" srcId="{49C7794F-4D9A-4158-A19A-F287267922BE}" destId="{98E62717-2CFE-4EB2-A67E-94ACBD902899}" srcOrd="1" destOrd="0" presId="urn:microsoft.com/office/officeart/2005/8/layout/hierarchy6"/>
    <dgm:cxn modelId="{ACE3F71C-586B-4BCB-AF97-AAD1944585A2}" type="presParOf" srcId="{98E62717-2CFE-4EB2-A67E-94ACBD902899}" destId="{52365D08-877B-4F9D-98EC-161DBDB10263}" srcOrd="0" destOrd="0" presId="urn:microsoft.com/office/officeart/2005/8/layout/hierarchy6"/>
    <dgm:cxn modelId="{5C35B985-CE0D-4AFF-9112-5912655022E5}" type="presParOf" srcId="{98E62717-2CFE-4EB2-A67E-94ACBD902899}" destId="{DD37C35C-1579-452D-8E6A-B4BEE9C219CA}" srcOrd="1" destOrd="0" presId="urn:microsoft.com/office/officeart/2005/8/layout/hierarchy6"/>
    <dgm:cxn modelId="{BF7BAA7D-A11B-4973-AC99-7304DE51B6EF}" type="presParOf" srcId="{DD37C35C-1579-452D-8E6A-B4BEE9C219CA}" destId="{BB3FE28C-D379-43C0-89C0-3567104FF0E2}" srcOrd="0" destOrd="0" presId="urn:microsoft.com/office/officeart/2005/8/layout/hierarchy6"/>
    <dgm:cxn modelId="{1DE45422-1D81-40E4-BBB8-74005809106F}" type="presParOf" srcId="{DD37C35C-1579-452D-8E6A-B4BEE9C219CA}" destId="{E9901CB4-3489-45EA-ADC3-4B9883F06250}" srcOrd="1" destOrd="0" presId="urn:microsoft.com/office/officeart/2005/8/layout/hierarchy6"/>
    <dgm:cxn modelId="{4370C0EE-5E65-48F7-A251-B2D4BAED536C}" type="presParOf" srcId="{E9901CB4-3489-45EA-ADC3-4B9883F06250}" destId="{E2E89244-1702-4F67-99B2-A59789DB2465}" srcOrd="0" destOrd="0" presId="urn:microsoft.com/office/officeart/2005/8/layout/hierarchy6"/>
    <dgm:cxn modelId="{9722B672-FB20-4635-830A-DED29158BB77}" type="presParOf" srcId="{E9901CB4-3489-45EA-ADC3-4B9883F06250}" destId="{B8DF6E99-5023-47AC-B6B1-027735742A74}" srcOrd="1" destOrd="0" presId="urn:microsoft.com/office/officeart/2005/8/layout/hierarchy6"/>
    <dgm:cxn modelId="{8D85E40E-C227-43E8-B882-B9EC3A332D5B}" type="presParOf" srcId="{B8DF6E99-5023-47AC-B6B1-027735742A74}" destId="{CF8979E3-E5D5-4740-B5A7-147D6D69C25B}" srcOrd="0" destOrd="0" presId="urn:microsoft.com/office/officeart/2005/8/layout/hierarchy6"/>
    <dgm:cxn modelId="{D6DBFE39-4FC5-4119-B4EC-D0F11601212C}" type="presParOf" srcId="{B8DF6E99-5023-47AC-B6B1-027735742A74}" destId="{0E698F74-ED66-4BEF-8078-7757CF953A96}" srcOrd="1" destOrd="0" presId="urn:microsoft.com/office/officeart/2005/8/layout/hierarchy6"/>
    <dgm:cxn modelId="{34720F59-0159-4FF0-BD9A-9A4EB92C1CE2}" type="presParOf" srcId="{E9901CB4-3489-45EA-ADC3-4B9883F06250}" destId="{50922BDF-3FD2-465D-A2CA-90CDC9A25F34}" srcOrd="2" destOrd="0" presId="urn:microsoft.com/office/officeart/2005/8/layout/hierarchy6"/>
    <dgm:cxn modelId="{5872E1B4-B317-40B8-A93C-1B02A287AE43}" type="presParOf" srcId="{E9901CB4-3489-45EA-ADC3-4B9883F06250}" destId="{C7CE208C-AC4E-485E-9172-BAE681F9CAA2}" srcOrd="3" destOrd="0" presId="urn:microsoft.com/office/officeart/2005/8/layout/hierarchy6"/>
    <dgm:cxn modelId="{41C25265-EE13-40E6-B8A2-7BA9A99A39BA}" type="presParOf" srcId="{C7CE208C-AC4E-485E-9172-BAE681F9CAA2}" destId="{E3B6585E-8A4D-456A-8512-D37F61601A6B}" srcOrd="0" destOrd="0" presId="urn:microsoft.com/office/officeart/2005/8/layout/hierarchy6"/>
    <dgm:cxn modelId="{6A9DE50A-F008-44A9-BCBF-07C936A725B6}" type="presParOf" srcId="{C7CE208C-AC4E-485E-9172-BAE681F9CAA2}" destId="{E2B2E21F-7D3D-49F2-897B-822755F13EBB}" srcOrd="1" destOrd="0" presId="urn:microsoft.com/office/officeart/2005/8/layout/hierarchy6"/>
    <dgm:cxn modelId="{C7CBDF79-2E22-4444-B211-6EBFAC5A3C78}" type="presParOf" srcId="{98E62717-2CFE-4EB2-A67E-94ACBD902899}" destId="{BD83CF9C-843D-41AB-A0B4-ABA50CDF9C81}" srcOrd="2" destOrd="0" presId="urn:microsoft.com/office/officeart/2005/8/layout/hierarchy6"/>
    <dgm:cxn modelId="{1AFA4E8B-BAEB-4D7E-8EAF-67DDD550C491}" type="presParOf" srcId="{98E62717-2CFE-4EB2-A67E-94ACBD902899}" destId="{5C5CBAEE-8628-45CD-9246-8296CC72798B}" srcOrd="3" destOrd="0" presId="urn:microsoft.com/office/officeart/2005/8/layout/hierarchy6"/>
    <dgm:cxn modelId="{78DA7B15-6E36-4629-B205-C72179233B8E}" type="presParOf" srcId="{5C5CBAEE-8628-45CD-9246-8296CC72798B}" destId="{D476275A-07D5-4169-90DF-D5241588DE47}" srcOrd="0" destOrd="0" presId="urn:microsoft.com/office/officeart/2005/8/layout/hierarchy6"/>
    <dgm:cxn modelId="{CF869760-CA1A-41ED-A56E-C5BF30276935}" type="presParOf" srcId="{5C5CBAEE-8628-45CD-9246-8296CC72798B}" destId="{C49D4215-B1E4-450E-A265-F532A12B09DD}" srcOrd="1" destOrd="0" presId="urn:microsoft.com/office/officeart/2005/8/layout/hierarchy6"/>
    <dgm:cxn modelId="{519CCA4B-81B8-4614-A24B-340CE866D1D9}" type="presParOf" srcId="{C49D4215-B1E4-450E-A265-F532A12B09DD}" destId="{8CB22EB4-3942-48F3-BF01-65A48720EA72}" srcOrd="0" destOrd="0" presId="urn:microsoft.com/office/officeart/2005/8/layout/hierarchy6"/>
    <dgm:cxn modelId="{647FE030-EE06-4F2B-9986-4C789C02B87B}" type="presParOf" srcId="{C49D4215-B1E4-450E-A265-F532A12B09DD}" destId="{F1739DEB-33DD-47EE-8D7D-AE14DEBCE4E3}" srcOrd="1" destOrd="0" presId="urn:microsoft.com/office/officeart/2005/8/layout/hierarchy6"/>
    <dgm:cxn modelId="{F3751AC1-8072-4973-958B-45E974D88926}" type="presParOf" srcId="{F1739DEB-33DD-47EE-8D7D-AE14DEBCE4E3}" destId="{460BBFD3-31DB-4FCE-9D3B-35A85FCD8B00}" srcOrd="0" destOrd="0" presId="urn:microsoft.com/office/officeart/2005/8/layout/hierarchy6"/>
    <dgm:cxn modelId="{D46D73A1-4775-4819-AB0F-C6816D506DFA}" type="presParOf" srcId="{F1739DEB-33DD-47EE-8D7D-AE14DEBCE4E3}" destId="{01971759-ED4D-4CB3-9F05-C8BA0DA5B68D}" srcOrd="1" destOrd="0" presId="urn:microsoft.com/office/officeart/2005/8/layout/hierarchy6"/>
    <dgm:cxn modelId="{44D15C8C-377A-4A20-B1F7-A76AC53F81D6}" type="presParOf" srcId="{C49D4215-B1E4-450E-A265-F532A12B09DD}" destId="{1E1E5920-85E6-415E-98A5-E9343EC7AA36}" srcOrd="2" destOrd="0" presId="urn:microsoft.com/office/officeart/2005/8/layout/hierarchy6"/>
    <dgm:cxn modelId="{79C97489-72FA-47E2-97E2-D7C7EE610192}" type="presParOf" srcId="{C49D4215-B1E4-450E-A265-F532A12B09DD}" destId="{87EE2CA7-6A73-4887-A952-DC5C695B40A9}" srcOrd="3" destOrd="0" presId="urn:microsoft.com/office/officeart/2005/8/layout/hierarchy6"/>
    <dgm:cxn modelId="{27A25B10-A600-47EE-AFE0-C54C4692469A}" type="presParOf" srcId="{87EE2CA7-6A73-4887-A952-DC5C695B40A9}" destId="{52350CF8-1A68-468D-B57D-8CF1A7149BD2}" srcOrd="0" destOrd="0" presId="urn:microsoft.com/office/officeart/2005/8/layout/hierarchy6"/>
    <dgm:cxn modelId="{408129E0-4F0F-456F-B2BE-FF8DAE8EB98C}" type="presParOf" srcId="{87EE2CA7-6A73-4887-A952-DC5C695B40A9}" destId="{B8E9B675-3949-49A2-9BDD-EE5C466BB037}" srcOrd="1" destOrd="0" presId="urn:microsoft.com/office/officeart/2005/8/layout/hierarchy6"/>
    <dgm:cxn modelId="{FD832F86-6639-4ED7-8C78-B604611CDF5B}" type="presParOf" srcId="{5453AB90-CFE6-4AC8-9594-06CE88D83958}" destId="{6DA66013-1118-450B-A2FB-DF6BF28D370E}" srcOrd="4" destOrd="0" presId="urn:microsoft.com/office/officeart/2005/8/layout/hierarchy6"/>
    <dgm:cxn modelId="{786CA1CE-2342-451B-9F05-6AF43A4A82E1}" type="presParOf" srcId="{5453AB90-CFE6-4AC8-9594-06CE88D83958}" destId="{BEECCB54-0E05-4EA1-95C3-E19BFC41831A}" srcOrd="5" destOrd="0" presId="urn:microsoft.com/office/officeart/2005/8/layout/hierarchy6"/>
    <dgm:cxn modelId="{92BD87B9-EA84-47E8-9527-D0148545CA85}" type="presParOf" srcId="{BEECCB54-0E05-4EA1-95C3-E19BFC41831A}" destId="{715AD66D-34A5-4F0B-B020-CC9A13298626}" srcOrd="0" destOrd="0" presId="urn:microsoft.com/office/officeart/2005/8/layout/hierarchy6"/>
    <dgm:cxn modelId="{092C9945-8D3D-4465-8940-B0D896E0E4FF}" type="presParOf" srcId="{BEECCB54-0E05-4EA1-95C3-E19BFC41831A}" destId="{3AD5C3F7-E401-473D-9515-46108C737476}" srcOrd="1" destOrd="0" presId="urn:microsoft.com/office/officeart/2005/8/layout/hierarchy6"/>
    <dgm:cxn modelId="{686E49F4-A176-41E7-B949-307AAA9C93E7}" type="presParOf" srcId="{3AD5C3F7-E401-473D-9515-46108C737476}" destId="{AD909C71-D5D0-424A-AE95-B2700DDA65B2}" srcOrd="0" destOrd="0" presId="urn:microsoft.com/office/officeart/2005/8/layout/hierarchy6"/>
    <dgm:cxn modelId="{90A91841-1B1E-471D-97E5-005924BA1C35}" type="presParOf" srcId="{3AD5C3F7-E401-473D-9515-46108C737476}" destId="{D0C3B0DC-D1BE-4EA6-A7E8-BA2D10408752}" srcOrd="1" destOrd="0" presId="urn:microsoft.com/office/officeart/2005/8/layout/hierarchy6"/>
    <dgm:cxn modelId="{06C1ECE4-4E2E-4665-90BF-2A544426AEF7}" type="presParOf" srcId="{D0C3B0DC-D1BE-4EA6-A7E8-BA2D10408752}" destId="{5D9BDA52-BE05-4DA2-9949-288BEB4ABACE}" srcOrd="0" destOrd="0" presId="urn:microsoft.com/office/officeart/2005/8/layout/hierarchy6"/>
    <dgm:cxn modelId="{244512F7-714F-4F5B-8C93-F15D63C80EFE}" type="presParOf" srcId="{D0C3B0DC-D1BE-4EA6-A7E8-BA2D10408752}" destId="{0CD8806E-0B36-48CB-9D1B-1DC5A73EE876}" srcOrd="1" destOrd="0" presId="urn:microsoft.com/office/officeart/2005/8/layout/hierarchy6"/>
    <dgm:cxn modelId="{2FA2E97E-287F-47B7-87C1-A0BEBC4DF446}" type="presParOf" srcId="{3AD5C3F7-E401-473D-9515-46108C737476}" destId="{23D934F4-DE79-46EA-8E66-F908ED60BFE3}" srcOrd="2" destOrd="0" presId="urn:microsoft.com/office/officeart/2005/8/layout/hierarchy6"/>
    <dgm:cxn modelId="{6E557148-AC2B-44EC-A5DC-E3290AC61949}" type="presParOf" srcId="{3AD5C3F7-E401-473D-9515-46108C737476}" destId="{E486F9F1-7318-4E7B-B90F-A382ED614BEE}" srcOrd="3" destOrd="0" presId="urn:microsoft.com/office/officeart/2005/8/layout/hierarchy6"/>
    <dgm:cxn modelId="{D86C409F-10B8-49B2-9A8F-5F85595E710A}" type="presParOf" srcId="{E486F9F1-7318-4E7B-B90F-A382ED614BEE}" destId="{28FC2C97-115E-40EF-AC3E-1261AE0EED15}" srcOrd="0" destOrd="0" presId="urn:microsoft.com/office/officeart/2005/8/layout/hierarchy6"/>
    <dgm:cxn modelId="{0313253F-095A-4C40-AEBD-170167F9BA51}" type="presParOf" srcId="{E486F9F1-7318-4E7B-B90F-A382ED614BEE}" destId="{FB13FFB3-CDD1-42E9-A809-F7E01899FBBD}" srcOrd="1" destOrd="0" presId="urn:microsoft.com/office/officeart/2005/8/layout/hierarchy6"/>
    <dgm:cxn modelId="{9E188A7C-64AD-40AC-A5CE-17F3C39D2BF7}" type="presParOf" srcId="{3AD5C3F7-E401-473D-9515-46108C737476}" destId="{D887D5C0-9B01-416B-9B4A-272D79C03CDA}" srcOrd="4" destOrd="0" presId="urn:microsoft.com/office/officeart/2005/8/layout/hierarchy6"/>
    <dgm:cxn modelId="{774EB798-A74F-4104-8ABC-31E206058A11}" type="presParOf" srcId="{3AD5C3F7-E401-473D-9515-46108C737476}" destId="{673380DE-446A-48F8-8EB1-C365C6E31E19}" srcOrd="5" destOrd="0" presId="urn:microsoft.com/office/officeart/2005/8/layout/hierarchy6"/>
    <dgm:cxn modelId="{C66040CA-8AE7-4C88-BF55-C5CD6B2558A9}" type="presParOf" srcId="{673380DE-446A-48F8-8EB1-C365C6E31E19}" destId="{CDF0227B-8EE8-4DE7-B45E-BF592DAD4F7C}" srcOrd="0" destOrd="0" presId="urn:microsoft.com/office/officeart/2005/8/layout/hierarchy6"/>
    <dgm:cxn modelId="{30C08A59-A36B-4DAB-B0A5-751526CAF5A3}" type="presParOf" srcId="{673380DE-446A-48F8-8EB1-C365C6E31E19}" destId="{FE223ABF-7925-4A93-AC85-AF07C479A1F5}" srcOrd="1" destOrd="0" presId="urn:microsoft.com/office/officeart/2005/8/layout/hierarchy6"/>
    <dgm:cxn modelId="{B3B8DF09-5894-4751-BA8A-0EAE19781D1F}" type="presParOf" srcId="{E23B47B6-33F2-47C9-AE37-61D61241CC02}" destId="{98127BEC-81E9-43C7-9C3E-AD5253A06DD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65BE56-CB58-4FBC-AD92-DB286F886399}" type="doc">
      <dgm:prSet loTypeId="urn:microsoft.com/office/officeart/2005/8/layout/hierarchy6" loCatId="hierarchy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171D5875-4964-4EBA-9CB9-E5265B1368AD}">
      <dgm:prSet phldrT="[Text]" custT="1"/>
      <dgm:spPr/>
      <dgm:t>
        <a:bodyPr/>
        <a:lstStyle/>
        <a:p>
          <a:r>
            <a:rPr lang="en-US" sz="1100" b="1" dirty="0" smtClean="0"/>
            <a:t>Sales</a:t>
          </a:r>
        </a:p>
      </dgm:t>
    </dgm:pt>
    <dgm:pt modelId="{23AA7A29-3BC7-4135-86A4-44D4C3B1AF89}" type="parTrans" cxnId="{18661965-1BDC-4D29-9436-BBE050B2F37F}">
      <dgm:prSet/>
      <dgm:spPr/>
      <dgm:t>
        <a:bodyPr/>
        <a:lstStyle/>
        <a:p>
          <a:endParaRPr lang="en-US" sz="1100"/>
        </a:p>
      </dgm:t>
    </dgm:pt>
    <dgm:pt modelId="{D89193F5-B218-49B8-B564-32E7B6E44753}" type="sibTrans" cxnId="{18661965-1BDC-4D29-9436-BBE050B2F37F}">
      <dgm:prSet/>
      <dgm:spPr/>
      <dgm:t>
        <a:bodyPr/>
        <a:lstStyle/>
        <a:p>
          <a:endParaRPr lang="en-US" sz="1100"/>
        </a:p>
      </dgm:t>
    </dgm:pt>
    <dgm:pt modelId="{74F5A8E4-37F8-4B3B-BBE0-DEA2CD0DAD14}">
      <dgm:prSet phldrT="[Text]" custT="1"/>
      <dgm:spPr/>
      <dgm:t>
        <a:bodyPr/>
        <a:lstStyle/>
        <a:p>
          <a:r>
            <a:rPr lang="en-US" sz="1100" dirty="0" smtClean="0"/>
            <a:t>Clients </a:t>
          </a:r>
          <a:endParaRPr lang="en-US" sz="1100" dirty="0"/>
        </a:p>
      </dgm:t>
    </dgm:pt>
    <dgm:pt modelId="{80973FDF-33B8-4D10-94E3-D6DC2A929D18}" type="parTrans" cxnId="{CE05693C-47BF-4D3C-9E72-E9E1418F06AD}">
      <dgm:prSet/>
      <dgm:spPr/>
      <dgm:t>
        <a:bodyPr/>
        <a:lstStyle/>
        <a:p>
          <a:endParaRPr lang="en-US" sz="1100"/>
        </a:p>
      </dgm:t>
    </dgm:pt>
    <dgm:pt modelId="{F37C178E-7147-4D22-898B-D716C32C9C87}" type="sibTrans" cxnId="{CE05693C-47BF-4D3C-9E72-E9E1418F06AD}">
      <dgm:prSet/>
      <dgm:spPr/>
      <dgm:t>
        <a:bodyPr/>
        <a:lstStyle/>
        <a:p>
          <a:endParaRPr lang="en-US" sz="1100"/>
        </a:p>
      </dgm:t>
    </dgm:pt>
    <dgm:pt modelId="{DE989F02-599D-43E5-81BB-DF2C44F8D8C8}">
      <dgm:prSet phldrT="[Text]" custT="1"/>
      <dgm:spPr/>
      <dgm:t>
        <a:bodyPr/>
        <a:lstStyle/>
        <a:p>
          <a:r>
            <a:rPr lang="en-US" sz="1100" dirty="0" smtClean="0"/>
            <a:t>Best Practice</a:t>
          </a:r>
          <a:endParaRPr lang="en-US" sz="1100" dirty="0"/>
        </a:p>
      </dgm:t>
    </dgm:pt>
    <dgm:pt modelId="{0BE86C39-A287-4147-BA92-B68D292DDBAF}" type="parTrans" cxnId="{19F17CA6-ABEC-476C-A927-9B397570CCA5}">
      <dgm:prSet/>
      <dgm:spPr/>
      <dgm:t>
        <a:bodyPr/>
        <a:lstStyle/>
        <a:p>
          <a:endParaRPr lang="en-US" sz="1100"/>
        </a:p>
      </dgm:t>
    </dgm:pt>
    <dgm:pt modelId="{1D670985-177F-4AE2-9DED-E9E447A0C33B}" type="sibTrans" cxnId="{19F17CA6-ABEC-476C-A927-9B397570CCA5}">
      <dgm:prSet/>
      <dgm:spPr/>
      <dgm:t>
        <a:bodyPr/>
        <a:lstStyle/>
        <a:p>
          <a:endParaRPr lang="en-US" sz="1100"/>
        </a:p>
      </dgm:t>
    </dgm:pt>
    <dgm:pt modelId="{88C91D88-5ADB-43E4-96C1-1555FC24FADD}">
      <dgm:prSet phldrT="[Text]" custT="1"/>
      <dgm:spPr/>
      <dgm:t>
        <a:bodyPr/>
        <a:lstStyle/>
        <a:p>
          <a:r>
            <a:rPr lang="en-US" sz="1100" dirty="0" smtClean="0"/>
            <a:t>Tutorials</a:t>
          </a:r>
          <a:endParaRPr lang="en-US" sz="1100" dirty="0"/>
        </a:p>
      </dgm:t>
    </dgm:pt>
    <dgm:pt modelId="{6CB3050B-2BBC-4607-99B3-16B4FA469ECE}" type="parTrans" cxnId="{719095FA-2143-40B5-A280-93C6F0F440CB}">
      <dgm:prSet/>
      <dgm:spPr/>
      <dgm:t>
        <a:bodyPr/>
        <a:lstStyle/>
        <a:p>
          <a:endParaRPr lang="en-US" sz="1100"/>
        </a:p>
      </dgm:t>
    </dgm:pt>
    <dgm:pt modelId="{6E173A1D-E6BA-4D2B-9FC9-7AFC8BF97C38}" type="sibTrans" cxnId="{719095FA-2143-40B5-A280-93C6F0F440CB}">
      <dgm:prSet/>
      <dgm:spPr/>
      <dgm:t>
        <a:bodyPr/>
        <a:lstStyle/>
        <a:p>
          <a:endParaRPr lang="en-US" sz="1100"/>
        </a:p>
      </dgm:t>
    </dgm:pt>
    <dgm:pt modelId="{279B41F0-BB4A-4BCC-ABC0-B58F238650F7}">
      <dgm:prSet phldrT="[Text]" custT="1"/>
      <dgm:spPr/>
      <dgm:t>
        <a:bodyPr/>
        <a:lstStyle/>
        <a:p>
          <a:r>
            <a:rPr lang="en-US" sz="1100" dirty="0" smtClean="0"/>
            <a:t>Client A </a:t>
          </a:r>
          <a:endParaRPr lang="en-US" sz="1100" dirty="0"/>
        </a:p>
      </dgm:t>
    </dgm:pt>
    <dgm:pt modelId="{1EE9932C-CB4E-4888-A44A-B71E3902527F}" type="parTrans" cxnId="{B64EA1ED-097E-417F-87C3-91DEC6CBA9E8}">
      <dgm:prSet/>
      <dgm:spPr/>
      <dgm:t>
        <a:bodyPr/>
        <a:lstStyle/>
        <a:p>
          <a:endParaRPr lang="en-US"/>
        </a:p>
      </dgm:t>
    </dgm:pt>
    <dgm:pt modelId="{014ACB87-FC84-4E6D-8B95-904AB592326A}" type="sibTrans" cxnId="{B64EA1ED-097E-417F-87C3-91DEC6CBA9E8}">
      <dgm:prSet/>
      <dgm:spPr/>
      <dgm:t>
        <a:bodyPr/>
        <a:lstStyle/>
        <a:p>
          <a:endParaRPr lang="en-US"/>
        </a:p>
      </dgm:t>
    </dgm:pt>
    <dgm:pt modelId="{2C93CE88-9834-432D-B5E8-D3175BE0CA54}">
      <dgm:prSet phldrT="[Text]" custT="1"/>
      <dgm:spPr/>
      <dgm:t>
        <a:bodyPr/>
        <a:lstStyle/>
        <a:p>
          <a:r>
            <a:rPr lang="en-US" sz="1100" dirty="0" smtClean="0"/>
            <a:t>Client B</a:t>
          </a:r>
          <a:endParaRPr lang="en-US" sz="1100" dirty="0"/>
        </a:p>
      </dgm:t>
    </dgm:pt>
    <dgm:pt modelId="{BD4BAB73-7508-4E0A-8101-09F4F99B6084}" type="parTrans" cxnId="{46226F4B-3DD0-4A3A-9E23-E8CFF92AC762}">
      <dgm:prSet/>
      <dgm:spPr/>
      <dgm:t>
        <a:bodyPr/>
        <a:lstStyle/>
        <a:p>
          <a:endParaRPr lang="en-US"/>
        </a:p>
      </dgm:t>
    </dgm:pt>
    <dgm:pt modelId="{C449D00D-19E7-403A-805B-6AD7137A7404}" type="sibTrans" cxnId="{46226F4B-3DD0-4A3A-9E23-E8CFF92AC762}">
      <dgm:prSet/>
      <dgm:spPr/>
      <dgm:t>
        <a:bodyPr/>
        <a:lstStyle/>
        <a:p>
          <a:endParaRPr lang="en-US"/>
        </a:p>
      </dgm:t>
    </dgm:pt>
    <dgm:pt modelId="{D419219B-FBE5-43D5-BEE7-B84E99950FDE}">
      <dgm:prSet phldrT="[Text]" custT="1"/>
      <dgm:spPr/>
      <dgm:t>
        <a:bodyPr/>
        <a:lstStyle/>
        <a:p>
          <a:r>
            <a:rPr lang="en-US" sz="1100" dirty="0" smtClean="0"/>
            <a:t>File: “Proposal Template”</a:t>
          </a:r>
          <a:endParaRPr lang="en-US" sz="1100" dirty="0"/>
        </a:p>
      </dgm:t>
    </dgm:pt>
    <dgm:pt modelId="{DF923F89-D569-4F57-ABEF-3D529A320770}" type="parTrans" cxnId="{123B24B7-34C5-407A-A897-4D884093BF01}">
      <dgm:prSet/>
      <dgm:spPr/>
      <dgm:t>
        <a:bodyPr/>
        <a:lstStyle/>
        <a:p>
          <a:endParaRPr lang="en-US"/>
        </a:p>
      </dgm:t>
    </dgm:pt>
    <dgm:pt modelId="{6C1D70EF-F281-4E48-8C2B-E35BF6DD4FD5}" type="sibTrans" cxnId="{123B24B7-34C5-407A-A897-4D884093BF01}">
      <dgm:prSet/>
      <dgm:spPr/>
      <dgm:t>
        <a:bodyPr/>
        <a:lstStyle/>
        <a:p>
          <a:endParaRPr lang="en-US"/>
        </a:p>
      </dgm:t>
    </dgm:pt>
    <dgm:pt modelId="{34D3EE71-E24D-4EA3-BF79-98A8AFCB1578}">
      <dgm:prSet phldrT="[Text]" custT="1"/>
      <dgm:spPr/>
      <dgm:t>
        <a:bodyPr/>
        <a:lstStyle/>
        <a:p>
          <a:r>
            <a:rPr lang="en-US" sz="1100" dirty="0" smtClean="0"/>
            <a:t>Signed Contracts</a:t>
          </a:r>
          <a:endParaRPr lang="en-US" sz="1100" dirty="0"/>
        </a:p>
      </dgm:t>
    </dgm:pt>
    <dgm:pt modelId="{7CF42CA7-0E42-4290-8A50-03B91E48E14C}" type="parTrans" cxnId="{9EEB2F74-CC6D-45C5-8712-49147AF37C31}">
      <dgm:prSet/>
      <dgm:spPr/>
      <dgm:t>
        <a:bodyPr/>
        <a:lstStyle/>
        <a:p>
          <a:endParaRPr lang="en-US"/>
        </a:p>
      </dgm:t>
    </dgm:pt>
    <dgm:pt modelId="{6AE49B66-C49B-416F-8557-BDA2C957384D}" type="sibTrans" cxnId="{9EEB2F74-CC6D-45C5-8712-49147AF37C31}">
      <dgm:prSet/>
      <dgm:spPr/>
      <dgm:t>
        <a:bodyPr/>
        <a:lstStyle/>
        <a:p>
          <a:endParaRPr lang="en-US"/>
        </a:p>
      </dgm:t>
    </dgm:pt>
    <dgm:pt modelId="{6B48AECC-D1B2-4F09-B8CD-3391FF464595}">
      <dgm:prSet phldrT="[Text]" custT="1"/>
      <dgm:spPr/>
      <dgm:t>
        <a:bodyPr/>
        <a:lstStyle/>
        <a:p>
          <a:r>
            <a:rPr lang="en-US" sz="1100" dirty="0" smtClean="0"/>
            <a:t>Strategic Planning</a:t>
          </a:r>
          <a:endParaRPr lang="en-US" sz="1100" dirty="0"/>
        </a:p>
      </dgm:t>
    </dgm:pt>
    <dgm:pt modelId="{CAF38FE2-D660-40CF-895B-F9412772B7EC}" type="parTrans" cxnId="{225DF5B5-D85C-4120-87C4-81517B3B0C96}">
      <dgm:prSet/>
      <dgm:spPr/>
      <dgm:t>
        <a:bodyPr/>
        <a:lstStyle/>
        <a:p>
          <a:endParaRPr lang="en-US"/>
        </a:p>
      </dgm:t>
    </dgm:pt>
    <dgm:pt modelId="{D183B0CF-EEAF-4D24-965C-6896FAFC693A}" type="sibTrans" cxnId="{225DF5B5-D85C-4120-87C4-81517B3B0C96}">
      <dgm:prSet/>
      <dgm:spPr/>
      <dgm:t>
        <a:bodyPr/>
        <a:lstStyle/>
        <a:p>
          <a:endParaRPr lang="en-US"/>
        </a:p>
      </dgm:t>
    </dgm:pt>
    <dgm:pt modelId="{1AE74192-8A47-47C4-9323-6E5CA2501316}">
      <dgm:prSet phldrT="[Text]" custT="1"/>
      <dgm:spPr/>
      <dgm:t>
        <a:bodyPr/>
        <a:lstStyle/>
        <a:p>
          <a:r>
            <a:rPr lang="en-US" sz="1100" dirty="0" smtClean="0"/>
            <a:t>Year 2016</a:t>
          </a:r>
          <a:endParaRPr lang="en-US" sz="1100" dirty="0"/>
        </a:p>
      </dgm:t>
    </dgm:pt>
    <dgm:pt modelId="{B07DBFC1-D70E-44C1-A9D1-43254C651EFA}" type="parTrans" cxnId="{102F418D-AF08-4A5A-AF91-88051CD4FA71}">
      <dgm:prSet/>
      <dgm:spPr/>
      <dgm:t>
        <a:bodyPr/>
        <a:lstStyle/>
        <a:p>
          <a:endParaRPr lang="en-US"/>
        </a:p>
      </dgm:t>
    </dgm:pt>
    <dgm:pt modelId="{F2995C23-A23E-4FF9-A807-4A5288E5EFB2}" type="sibTrans" cxnId="{102F418D-AF08-4A5A-AF91-88051CD4FA71}">
      <dgm:prSet/>
      <dgm:spPr/>
      <dgm:t>
        <a:bodyPr/>
        <a:lstStyle/>
        <a:p>
          <a:endParaRPr lang="en-US"/>
        </a:p>
      </dgm:t>
    </dgm:pt>
    <dgm:pt modelId="{884A45AE-D712-4EA2-A27A-2FFCC672FCB2}">
      <dgm:prSet phldrT="[Text]" custT="1"/>
      <dgm:spPr/>
      <dgm:t>
        <a:bodyPr/>
        <a:lstStyle/>
        <a:p>
          <a:r>
            <a:rPr lang="en-US" sz="1100" dirty="0" smtClean="0"/>
            <a:t>Year 2017</a:t>
          </a:r>
          <a:endParaRPr lang="en-US" sz="1100" dirty="0"/>
        </a:p>
      </dgm:t>
    </dgm:pt>
    <dgm:pt modelId="{F76B38CF-057A-47F1-895D-ACD5DBB79A56}" type="parTrans" cxnId="{0D3B895D-B609-4E94-B525-386650D995A5}">
      <dgm:prSet/>
      <dgm:spPr/>
      <dgm:t>
        <a:bodyPr/>
        <a:lstStyle/>
        <a:p>
          <a:endParaRPr lang="en-US"/>
        </a:p>
      </dgm:t>
    </dgm:pt>
    <dgm:pt modelId="{46931EFF-6A72-4EF3-BDFA-B678287DEAE7}" type="sibTrans" cxnId="{0D3B895D-B609-4E94-B525-386650D995A5}">
      <dgm:prSet/>
      <dgm:spPr/>
      <dgm:t>
        <a:bodyPr/>
        <a:lstStyle/>
        <a:p>
          <a:endParaRPr lang="en-US"/>
        </a:p>
      </dgm:t>
    </dgm:pt>
    <dgm:pt modelId="{83AC9530-9429-450E-8BDA-5A119CB94300}">
      <dgm:prSet phldrT="[Text]" custT="1"/>
      <dgm:spPr/>
      <dgm:t>
        <a:bodyPr/>
        <a:lstStyle/>
        <a:p>
          <a:r>
            <a:rPr lang="en-US" sz="1100" dirty="0" smtClean="0"/>
            <a:t>Year 2018</a:t>
          </a:r>
          <a:endParaRPr lang="en-US" sz="1100" dirty="0"/>
        </a:p>
      </dgm:t>
    </dgm:pt>
    <dgm:pt modelId="{24CDD112-C357-4A5D-B7E8-CFB0940B68FB}" type="sibTrans" cxnId="{20AC300A-14F3-4CCD-877D-3E52ED887615}">
      <dgm:prSet/>
      <dgm:spPr/>
      <dgm:t>
        <a:bodyPr/>
        <a:lstStyle/>
        <a:p>
          <a:endParaRPr lang="en-US"/>
        </a:p>
      </dgm:t>
    </dgm:pt>
    <dgm:pt modelId="{61BC9E75-F767-40CB-83D7-27E023A674FF}" type="parTrans" cxnId="{20AC300A-14F3-4CCD-877D-3E52ED887615}">
      <dgm:prSet/>
      <dgm:spPr/>
      <dgm:t>
        <a:bodyPr/>
        <a:lstStyle/>
        <a:p>
          <a:endParaRPr lang="en-US"/>
        </a:p>
      </dgm:t>
    </dgm:pt>
    <dgm:pt modelId="{0189CB7B-5AE2-440E-9666-F1BB108EE558}">
      <dgm:prSet phldrT="[Text]" custT="1"/>
      <dgm:spPr/>
      <dgm:t>
        <a:bodyPr/>
        <a:lstStyle/>
        <a:p>
          <a:r>
            <a:rPr lang="en-US" sz="1100" dirty="0" smtClean="0"/>
            <a:t>Document: Client A</a:t>
          </a:r>
          <a:endParaRPr lang="en-US" sz="1100" dirty="0"/>
        </a:p>
      </dgm:t>
    </dgm:pt>
    <dgm:pt modelId="{D7787ACA-4C80-4649-AAF9-90794EF7522B}" type="parTrans" cxnId="{3D77F777-E59A-4752-9FC4-5E34F2BD8FE7}">
      <dgm:prSet/>
      <dgm:spPr/>
      <dgm:t>
        <a:bodyPr/>
        <a:lstStyle/>
        <a:p>
          <a:endParaRPr lang="en-US"/>
        </a:p>
      </dgm:t>
    </dgm:pt>
    <dgm:pt modelId="{7AAE54E7-A44B-4A77-8B11-02E95CFE2C30}" type="sibTrans" cxnId="{3D77F777-E59A-4752-9FC4-5E34F2BD8FE7}">
      <dgm:prSet/>
      <dgm:spPr/>
      <dgm:t>
        <a:bodyPr/>
        <a:lstStyle/>
        <a:p>
          <a:endParaRPr lang="en-US"/>
        </a:p>
      </dgm:t>
    </dgm:pt>
    <dgm:pt modelId="{D37ECB5E-0C60-4E8A-B107-9B9676C3D74F}">
      <dgm:prSet phldrT="[Text]" custT="1"/>
      <dgm:spPr/>
      <dgm:t>
        <a:bodyPr/>
        <a:lstStyle/>
        <a:p>
          <a:r>
            <a:rPr lang="en-US" sz="1100" dirty="0" smtClean="0"/>
            <a:t>Document: Client B</a:t>
          </a:r>
          <a:endParaRPr lang="en-US" sz="1100" dirty="0"/>
        </a:p>
      </dgm:t>
    </dgm:pt>
    <dgm:pt modelId="{8626D519-7B45-46C3-9D80-A385C00183EB}" type="parTrans" cxnId="{A859DBD9-19F4-4621-97B0-FFCF7B06E1A1}">
      <dgm:prSet/>
      <dgm:spPr/>
      <dgm:t>
        <a:bodyPr/>
        <a:lstStyle/>
        <a:p>
          <a:endParaRPr lang="en-US"/>
        </a:p>
      </dgm:t>
    </dgm:pt>
    <dgm:pt modelId="{5E27613B-E7CE-4D35-8970-533B6059F99C}" type="sibTrans" cxnId="{A859DBD9-19F4-4621-97B0-FFCF7B06E1A1}">
      <dgm:prSet/>
      <dgm:spPr/>
      <dgm:t>
        <a:bodyPr/>
        <a:lstStyle/>
        <a:p>
          <a:endParaRPr lang="en-US"/>
        </a:p>
      </dgm:t>
    </dgm:pt>
    <dgm:pt modelId="{105BADFF-8630-4FE6-922A-350255A3D1DF}">
      <dgm:prSet phldrT="[Text]" custT="1"/>
      <dgm:spPr/>
      <dgm:t>
        <a:bodyPr/>
        <a:lstStyle/>
        <a:p>
          <a:r>
            <a:rPr lang="en-US" sz="1100" dirty="0" smtClean="0"/>
            <a:t>Presentations</a:t>
          </a:r>
          <a:endParaRPr lang="en-US" sz="1100" dirty="0"/>
        </a:p>
      </dgm:t>
    </dgm:pt>
    <dgm:pt modelId="{513429FF-EB5E-4F83-B485-0E23527195F1}" type="parTrans" cxnId="{E810E057-8C4D-4D5C-9CB1-B85F2AE1BE54}">
      <dgm:prSet/>
      <dgm:spPr/>
      <dgm:t>
        <a:bodyPr/>
        <a:lstStyle/>
        <a:p>
          <a:endParaRPr lang="en-US"/>
        </a:p>
      </dgm:t>
    </dgm:pt>
    <dgm:pt modelId="{4086B0DE-C378-43D5-8628-19DEC149EF18}" type="sibTrans" cxnId="{E810E057-8C4D-4D5C-9CB1-B85F2AE1BE54}">
      <dgm:prSet/>
      <dgm:spPr/>
      <dgm:t>
        <a:bodyPr/>
        <a:lstStyle/>
        <a:p>
          <a:endParaRPr lang="en-US"/>
        </a:p>
      </dgm:t>
    </dgm:pt>
    <dgm:pt modelId="{8E38CAC8-9C8A-4AC5-89F7-64850D303E18}">
      <dgm:prSet phldrT="[Text]" custT="1"/>
      <dgm:spPr/>
      <dgm:t>
        <a:bodyPr/>
        <a:lstStyle/>
        <a:p>
          <a:r>
            <a:rPr lang="en-US" sz="1100" dirty="0" smtClean="0"/>
            <a:t>Product A</a:t>
          </a:r>
          <a:endParaRPr lang="en-US" sz="1100" dirty="0"/>
        </a:p>
      </dgm:t>
    </dgm:pt>
    <dgm:pt modelId="{26D2B3EC-B4AF-4158-BB1D-09887298142E}" type="parTrans" cxnId="{DA6ED6CA-48C9-47F5-A3C3-B801FE1BB907}">
      <dgm:prSet/>
      <dgm:spPr/>
      <dgm:t>
        <a:bodyPr/>
        <a:lstStyle/>
        <a:p>
          <a:endParaRPr lang="en-US"/>
        </a:p>
      </dgm:t>
    </dgm:pt>
    <dgm:pt modelId="{24DC3496-713A-45E0-8C3E-B88C6866FA14}" type="sibTrans" cxnId="{DA6ED6CA-48C9-47F5-A3C3-B801FE1BB907}">
      <dgm:prSet/>
      <dgm:spPr/>
      <dgm:t>
        <a:bodyPr/>
        <a:lstStyle/>
        <a:p>
          <a:endParaRPr lang="en-US"/>
        </a:p>
      </dgm:t>
    </dgm:pt>
    <dgm:pt modelId="{D1F9C0C6-5035-4F52-B04E-6C7D658247FD}">
      <dgm:prSet phldrT="[Text]" custT="1"/>
      <dgm:spPr/>
      <dgm:t>
        <a:bodyPr/>
        <a:lstStyle/>
        <a:p>
          <a:r>
            <a:rPr lang="en-US" sz="1100" dirty="0" smtClean="0"/>
            <a:t>Product B</a:t>
          </a:r>
          <a:endParaRPr lang="en-US" sz="1100" dirty="0"/>
        </a:p>
      </dgm:t>
    </dgm:pt>
    <dgm:pt modelId="{41814650-575E-45A4-895D-2A821CF30973}" type="parTrans" cxnId="{AC96B161-3528-4A58-983E-FE663D813D93}">
      <dgm:prSet/>
      <dgm:spPr/>
      <dgm:t>
        <a:bodyPr/>
        <a:lstStyle/>
        <a:p>
          <a:endParaRPr lang="en-US"/>
        </a:p>
      </dgm:t>
    </dgm:pt>
    <dgm:pt modelId="{B84E645E-B457-4A1D-A8D8-280464B8103F}" type="sibTrans" cxnId="{AC96B161-3528-4A58-983E-FE663D813D93}">
      <dgm:prSet/>
      <dgm:spPr/>
      <dgm:t>
        <a:bodyPr/>
        <a:lstStyle/>
        <a:p>
          <a:endParaRPr lang="en-US"/>
        </a:p>
      </dgm:t>
    </dgm:pt>
    <dgm:pt modelId="{DACD672A-5C40-421B-B37B-CAD46A0C268C}">
      <dgm:prSet phldrT="[Text]" custT="1"/>
      <dgm:spPr/>
      <dgm:t>
        <a:bodyPr/>
        <a:lstStyle/>
        <a:p>
          <a:r>
            <a:rPr lang="en-US" sz="1100" dirty="0" smtClean="0"/>
            <a:t>Presentation A</a:t>
          </a:r>
          <a:endParaRPr lang="en-US" sz="1100" dirty="0"/>
        </a:p>
      </dgm:t>
    </dgm:pt>
    <dgm:pt modelId="{0EB75C46-E9E1-42C4-A355-A3C59F1A4A29}" type="parTrans" cxnId="{25E4D153-244A-4547-9951-5F7CF434CACA}">
      <dgm:prSet/>
      <dgm:spPr/>
      <dgm:t>
        <a:bodyPr/>
        <a:lstStyle/>
        <a:p>
          <a:endParaRPr lang="en-US"/>
        </a:p>
      </dgm:t>
    </dgm:pt>
    <dgm:pt modelId="{ADD098E6-197A-4331-9B31-E48BE55B25B3}" type="sibTrans" cxnId="{25E4D153-244A-4547-9951-5F7CF434CACA}">
      <dgm:prSet/>
      <dgm:spPr/>
      <dgm:t>
        <a:bodyPr/>
        <a:lstStyle/>
        <a:p>
          <a:endParaRPr lang="en-US"/>
        </a:p>
      </dgm:t>
    </dgm:pt>
    <dgm:pt modelId="{653194AA-2A62-416F-91F4-AB284393627B}">
      <dgm:prSet phldrT="[Text]" custT="1"/>
      <dgm:spPr/>
      <dgm:t>
        <a:bodyPr/>
        <a:lstStyle/>
        <a:p>
          <a:r>
            <a:rPr lang="en-US" sz="1100" dirty="0" smtClean="0"/>
            <a:t>Presentation A</a:t>
          </a:r>
          <a:endParaRPr lang="en-US" sz="1100" dirty="0"/>
        </a:p>
      </dgm:t>
    </dgm:pt>
    <dgm:pt modelId="{4E8E444A-36AD-4845-A6A9-16778D5349D1}" type="parTrans" cxnId="{E28D48C9-645C-41A6-A0FA-B41873A1A0EF}">
      <dgm:prSet/>
      <dgm:spPr/>
      <dgm:t>
        <a:bodyPr/>
        <a:lstStyle/>
        <a:p>
          <a:endParaRPr lang="en-US"/>
        </a:p>
      </dgm:t>
    </dgm:pt>
    <dgm:pt modelId="{C251AACD-0F5A-4F83-A962-B52BF9830A8E}" type="sibTrans" cxnId="{E28D48C9-645C-41A6-A0FA-B41873A1A0EF}">
      <dgm:prSet/>
      <dgm:spPr/>
      <dgm:t>
        <a:bodyPr/>
        <a:lstStyle/>
        <a:p>
          <a:endParaRPr lang="en-US"/>
        </a:p>
      </dgm:t>
    </dgm:pt>
    <dgm:pt modelId="{B93D5F71-70C3-4586-B1A7-2BDC8431C70C}">
      <dgm:prSet phldrT="[Text]" custT="1"/>
      <dgm:spPr/>
      <dgm:t>
        <a:bodyPr/>
        <a:lstStyle/>
        <a:p>
          <a:r>
            <a:rPr lang="en-US" sz="1100" dirty="0" smtClean="0"/>
            <a:t>Presentation B</a:t>
          </a:r>
          <a:endParaRPr lang="en-US" sz="1100" dirty="0"/>
        </a:p>
      </dgm:t>
    </dgm:pt>
    <dgm:pt modelId="{C97A0EE2-4BD5-4C90-AA63-BB13FBEA44AA}" type="parTrans" cxnId="{48BDFE25-C321-44D4-BE2C-1C1F22E729A7}">
      <dgm:prSet/>
      <dgm:spPr/>
      <dgm:t>
        <a:bodyPr/>
        <a:lstStyle/>
        <a:p>
          <a:endParaRPr lang="en-US"/>
        </a:p>
      </dgm:t>
    </dgm:pt>
    <dgm:pt modelId="{D648D350-18FF-4951-99A2-E4CA1F18CE57}" type="sibTrans" cxnId="{48BDFE25-C321-44D4-BE2C-1C1F22E729A7}">
      <dgm:prSet/>
      <dgm:spPr/>
      <dgm:t>
        <a:bodyPr/>
        <a:lstStyle/>
        <a:p>
          <a:endParaRPr lang="en-US"/>
        </a:p>
      </dgm:t>
    </dgm:pt>
    <dgm:pt modelId="{3D9307FD-C4C1-4B80-BCD6-18BB7CC9C134}">
      <dgm:prSet phldrT="[Text]" custT="1"/>
      <dgm:spPr/>
      <dgm:t>
        <a:bodyPr/>
        <a:lstStyle/>
        <a:p>
          <a:r>
            <a:rPr lang="en-US" sz="1100" dirty="0" smtClean="0"/>
            <a:t>Presentation B</a:t>
          </a:r>
          <a:endParaRPr lang="en-US" sz="1100" dirty="0"/>
        </a:p>
      </dgm:t>
    </dgm:pt>
    <dgm:pt modelId="{7338C0AE-1188-4CB6-802A-B10E5AB791D4}" type="parTrans" cxnId="{56A94F1F-3B74-4D63-846D-2760141D294F}">
      <dgm:prSet/>
      <dgm:spPr/>
      <dgm:t>
        <a:bodyPr/>
        <a:lstStyle/>
        <a:p>
          <a:endParaRPr lang="en-US"/>
        </a:p>
      </dgm:t>
    </dgm:pt>
    <dgm:pt modelId="{CFFFEB0D-FF5C-4A08-A4B9-E32648004D1F}" type="sibTrans" cxnId="{56A94F1F-3B74-4D63-846D-2760141D294F}">
      <dgm:prSet/>
      <dgm:spPr/>
      <dgm:t>
        <a:bodyPr/>
        <a:lstStyle/>
        <a:p>
          <a:endParaRPr lang="en-US"/>
        </a:p>
      </dgm:t>
    </dgm:pt>
    <dgm:pt modelId="{E23B47B6-33F2-47C9-AE37-61D61241CC02}" type="pres">
      <dgm:prSet presAssocID="{CF65BE56-CB58-4FBC-AD92-DB286F88639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9857B6-963A-4613-A8C8-9C498DD86B5F}" type="pres">
      <dgm:prSet presAssocID="{CF65BE56-CB58-4FBC-AD92-DB286F886399}" presName="hierFlow" presStyleCnt="0"/>
      <dgm:spPr/>
      <dgm:t>
        <a:bodyPr/>
        <a:lstStyle/>
        <a:p>
          <a:endParaRPr lang="en-US"/>
        </a:p>
      </dgm:t>
    </dgm:pt>
    <dgm:pt modelId="{290DFA7D-8B90-4E1D-B909-47919E7835BB}" type="pres">
      <dgm:prSet presAssocID="{CF65BE56-CB58-4FBC-AD92-DB286F886399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E4167CC-1CE8-4AFC-831A-409B729684EE}" type="pres">
      <dgm:prSet presAssocID="{171D5875-4964-4EBA-9CB9-E5265B1368AD}" presName="Name14" presStyleCnt="0"/>
      <dgm:spPr/>
      <dgm:t>
        <a:bodyPr/>
        <a:lstStyle/>
        <a:p>
          <a:endParaRPr lang="en-US"/>
        </a:p>
      </dgm:t>
    </dgm:pt>
    <dgm:pt modelId="{7AD185D7-58CC-488A-BF41-C76A8AEA653A}" type="pres">
      <dgm:prSet presAssocID="{171D5875-4964-4EBA-9CB9-E5265B1368AD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97BFDD-95BB-4670-BC42-8D18E71FA8E7}" type="pres">
      <dgm:prSet presAssocID="{171D5875-4964-4EBA-9CB9-E5265B1368AD}" presName="hierChild2" presStyleCnt="0"/>
      <dgm:spPr/>
      <dgm:t>
        <a:bodyPr/>
        <a:lstStyle/>
        <a:p>
          <a:endParaRPr lang="en-US"/>
        </a:p>
      </dgm:t>
    </dgm:pt>
    <dgm:pt modelId="{89FE006D-494C-4113-BFFF-C0B8B81C7525}" type="pres">
      <dgm:prSet presAssocID="{0BE86C39-A287-4147-BA92-B68D292DDBAF}" presName="Name19" presStyleLbl="parChTrans1D2" presStyleIdx="0" presStyleCnt="3"/>
      <dgm:spPr/>
      <dgm:t>
        <a:bodyPr/>
        <a:lstStyle/>
        <a:p>
          <a:endParaRPr lang="en-US"/>
        </a:p>
      </dgm:t>
    </dgm:pt>
    <dgm:pt modelId="{52DE4F08-8D0A-4AEA-BD77-D9409666EE8A}" type="pres">
      <dgm:prSet presAssocID="{DE989F02-599D-43E5-81BB-DF2C44F8D8C8}" presName="Name21" presStyleCnt="0"/>
      <dgm:spPr/>
      <dgm:t>
        <a:bodyPr/>
        <a:lstStyle/>
        <a:p>
          <a:endParaRPr lang="en-US"/>
        </a:p>
      </dgm:t>
    </dgm:pt>
    <dgm:pt modelId="{D1D48D33-B3C1-465D-9B8A-DD13C703D2B5}" type="pres">
      <dgm:prSet presAssocID="{DE989F02-599D-43E5-81BB-DF2C44F8D8C8}" presName="level2Shape" presStyleLbl="node2" presStyleIdx="0" presStyleCnt="3"/>
      <dgm:spPr/>
      <dgm:t>
        <a:bodyPr/>
        <a:lstStyle/>
        <a:p>
          <a:endParaRPr lang="en-US"/>
        </a:p>
      </dgm:t>
    </dgm:pt>
    <dgm:pt modelId="{4CB68AE8-68C0-4377-862E-8010057711C4}" type="pres">
      <dgm:prSet presAssocID="{DE989F02-599D-43E5-81BB-DF2C44F8D8C8}" presName="hierChild3" presStyleCnt="0"/>
      <dgm:spPr/>
      <dgm:t>
        <a:bodyPr/>
        <a:lstStyle/>
        <a:p>
          <a:endParaRPr lang="en-US"/>
        </a:p>
      </dgm:t>
    </dgm:pt>
    <dgm:pt modelId="{E4D623D8-36C9-4CFD-A5B0-36190F0DB436}" type="pres">
      <dgm:prSet presAssocID="{DF923F89-D569-4F57-ABEF-3D529A320770}" presName="Name19" presStyleLbl="parChTrans1D3" presStyleIdx="0" presStyleCnt="6"/>
      <dgm:spPr/>
      <dgm:t>
        <a:bodyPr/>
        <a:lstStyle/>
        <a:p>
          <a:endParaRPr lang="en-US"/>
        </a:p>
      </dgm:t>
    </dgm:pt>
    <dgm:pt modelId="{732D7038-E868-43C5-8297-838A32B0AC99}" type="pres">
      <dgm:prSet presAssocID="{D419219B-FBE5-43D5-BEE7-B84E99950FDE}" presName="Name21" presStyleCnt="0"/>
      <dgm:spPr/>
      <dgm:t>
        <a:bodyPr/>
        <a:lstStyle/>
        <a:p>
          <a:endParaRPr lang="en-US"/>
        </a:p>
      </dgm:t>
    </dgm:pt>
    <dgm:pt modelId="{078CE23F-0C3A-4A18-B435-A7F873CAF9A9}" type="pres">
      <dgm:prSet presAssocID="{D419219B-FBE5-43D5-BEE7-B84E99950FDE}" presName="level2Shape" presStyleLbl="node3" presStyleIdx="0" presStyleCnt="6"/>
      <dgm:spPr/>
      <dgm:t>
        <a:bodyPr/>
        <a:lstStyle/>
        <a:p>
          <a:endParaRPr lang="en-US"/>
        </a:p>
      </dgm:t>
    </dgm:pt>
    <dgm:pt modelId="{29750C56-3550-4183-A51E-F130FF0BD3C9}" type="pres">
      <dgm:prSet presAssocID="{D419219B-FBE5-43D5-BEE7-B84E99950FDE}" presName="hierChild3" presStyleCnt="0"/>
      <dgm:spPr/>
      <dgm:t>
        <a:bodyPr/>
        <a:lstStyle/>
        <a:p>
          <a:endParaRPr lang="en-US"/>
        </a:p>
      </dgm:t>
    </dgm:pt>
    <dgm:pt modelId="{FE6E8380-16AC-4A5F-B166-2D96596246CE}" type="pres">
      <dgm:prSet presAssocID="{513429FF-EB5E-4F83-B485-0E23527195F1}" presName="Name19" presStyleLbl="parChTrans1D3" presStyleIdx="1" presStyleCnt="6"/>
      <dgm:spPr/>
      <dgm:t>
        <a:bodyPr/>
        <a:lstStyle/>
        <a:p>
          <a:endParaRPr lang="en-US"/>
        </a:p>
      </dgm:t>
    </dgm:pt>
    <dgm:pt modelId="{2CFBD26D-24EA-4529-97AB-1FC236102645}" type="pres">
      <dgm:prSet presAssocID="{105BADFF-8630-4FE6-922A-350255A3D1DF}" presName="Name21" presStyleCnt="0"/>
      <dgm:spPr/>
      <dgm:t>
        <a:bodyPr/>
        <a:lstStyle/>
        <a:p>
          <a:endParaRPr lang="en-US"/>
        </a:p>
      </dgm:t>
    </dgm:pt>
    <dgm:pt modelId="{267B034B-8CB4-4547-9889-6139B8F28381}" type="pres">
      <dgm:prSet presAssocID="{105BADFF-8630-4FE6-922A-350255A3D1DF}" presName="level2Shape" presStyleLbl="node3" presStyleIdx="1" presStyleCnt="6" custScaleX="119044"/>
      <dgm:spPr/>
      <dgm:t>
        <a:bodyPr/>
        <a:lstStyle/>
        <a:p>
          <a:endParaRPr lang="en-US"/>
        </a:p>
      </dgm:t>
    </dgm:pt>
    <dgm:pt modelId="{40B38C6C-7B7B-4CE9-ADE8-66D656FB9C5C}" type="pres">
      <dgm:prSet presAssocID="{105BADFF-8630-4FE6-922A-350255A3D1DF}" presName="hierChild3" presStyleCnt="0"/>
      <dgm:spPr/>
      <dgm:t>
        <a:bodyPr/>
        <a:lstStyle/>
        <a:p>
          <a:endParaRPr lang="en-US"/>
        </a:p>
      </dgm:t>
    </dgm:pt>
    <dgm:pt modelId="{2C60157D-3F4B-4213-AF60-DA073CC6EA88}" type="pres">
      <dgm:prSet presAssocID="{26D2B3EC-B4AF-4158-BB1D-09887298142E}" presName="Name19" presStyleLbl="parChTrans1D4" presStyleIdx="0" presStyleCnt="11"/>
      <dgm:spPr/>
      <dgm:t>
        <a:bodyPr/>
        <a:lstStyle/>
        <a:p>
          <a:endParaRPr lang="en-US"/>
        </a:p>
      </dgm:t>
    </dgm:pt>
    <dgm:pt modelId="{A571942C-964D-4F8A-92A6-3C3AC6CDF675}" type="pres">
      <dgm:prSet presAssocID="{8E38CAC8-9C8A-4AC5-89F7-64850D303E18}" presName="Name21" presStyleCnt="0"/>
      <dgm:spPr/>
      <dgm:t>
        <a:bodyPr/>
        <a:lstStyle/>
        <a:p>
          <a:endParaRPr lang="en-US"/>
        </a:p>
      </dgm:t>
    </dgm:pt>
    <dgm:pt modelId="{8174D9D8-88D7-4D47-BE62-74CB79399ECF}" type="pres">
      <dgm:prSet presAssocID="{8E38CAC8-9C8A-4AC5-89F7-64850D303E18}" presName="level2Shape" presStyleLbl="node4" presStyleIdx="0" presStyleCnt="11"/>
      <dgm:spPr/>
      <dgm:t>
        <a:bodyPr/>
        <a:lstStyle/>
        <a:p>
          <a:endParaRPr lang="en-US"/>
        </a:p>
      </dgm:t>
    </dgm:pt>
    <dgm:pt modelId="{A0DA8784-DF05-4A6A-9017-4CBB57022365}" type="pres">
      <dgm:prSet presAssocID="{8E38CAC8-9C8A-4AC5-89F7-64850D303E18}" presName="hierChild3" presStyleCnt="0"/>
      <dgm:spPr/>
      <dgm:t>
        <a:bodyPr/>
        <a:lstStyle/>
        <a:p>
          <a:endParaRPr lang="en-US"/>
        </a:p>
      </dgm:t>
    </dgm:pt>
    <dgm:pt modelId="{81E6C1C4-9500-4933-AC7E-BCCAC2F6D3A8}" type="pres">
      <dgm:prSet presAssocID="{0EB75C46-E9E1-42C4-A355-A3C59F1A4A29}" presName="Name19" presStyleLbl="parChTrans1D4" presStyleIdx="1" presStyleCnt="11"/>
      <dgm:spPr/>
      <dgm:t>
        <a:bodyPr/>
        <a:lstStyle/>
        <a:p>
          <a:endParaRPr lang="en-US"/>
        </a:p>
      </dgm:t>
    </dgm:pt>
    <dgm:pt modelId="{575DD953-EA39-4F37-9BE8-F6CF7C236701}" type="pres">
      <dgm:prSet presAssocID="{DACD672A-5C40-421B-B37B-CAD46A0C268C}" presName="Name21" presStyleCnt="0"/>
      <dgm:spPr/>
    </dgm:pt>
    <dgm:pt modelId="{92553D1A-E692-4CA3-B7DF-AD2AA1BCCEE6}" type="pres">
      <dgm:prSet presAssocID="{DACD672A-5C40-421B-B37B-CAD46A0C268C}" presName="level2Shape" presStyleLbl="node4" presStyleIdx="1" presStyleCnt="11" custScaleX="118066"/>
      <dgm:spPr/>
      <dgm:t>
        <a:bodyPr/>
        <a:lstStyle/>
        <a:p>
          <a:endParaRPr lang="en-US"/>
        </a:p>
      </dgm:t>
    </dgm:pt>
    <dgm:pt modelId="{BE74ED72-2068-49BB-826E-A0865B525A6A}" type="pres">
      <dgm:prSet presAssocID="{DACD672A-5C40-421B-B37B-CAD46A0C268C}" presName="hierChild3" presStyleCnt="0"/>
      <dgm:spPr/>
    </dgm:pt>
    <dgm:pt modelId="{564162BB-D1AF-44E1-9512-8D47F9E68021}" type="pres">
      <dgm:prSet presAssocID="{7338C0AE-1188-4CB6-802A-B10E5AB791D4}" presName="Name19" presStyleLbl="parChTrans1D4" presStyleIdx="2" presStyleCnt="11"/>
      <dgm:spPr/>
      <dgm:t>
        <a:bodyPr/>
        <a:lstStyle/>
        <a:p>
          <a:endParaRPr lang="en-US"/>
        </a:p>
      </dgm:t>
    </dgm:pt>
    <dgm:pt modelId="{F2AA8795-630E-455E-8294-B540EC4D4FA3}" type="pres">
      <dgm:prSet presAssocID="{3D9307FD-C4C1-4B80-BCD6-18BB7CC9C134}" presName="Name21" presStyleCnt="0"/>
      <dgm:spPr/>
    </dgm:pt>
    <dgm:pt modelId="{301ABDD9-0DA9-4472-B7EC-3B449ED3FB71}" type="pres">
      <dgm:prSet presAssocID="{3D9307FD-C4C1-4B80-BCD6-18BB7CC9C134}" presName="level2Shape" presStyleLbl="node4" presStyleIdx="2" presStyleCnt="11" custScaleX="119321"/>
      <dgm:spPr/>
      <dgm:t>
        <a:bodyPr/>
        <a:lstStyle/>
        <a:p>
          <a:endParaRPr lang="en-US"/>
        </a:p>
      </dgm:t>
    </dgm:pt>
    <dgm:pt modelId="{A8470722-5362-4080-9460-B08E80F392BB}" type="pres">
      <dgm:prSet presAssocID="{3D9307FD-C4C1-4B80-BCD6-18BB7CC9C134}" presName="hierChild3" presStyleCnt="0"/>
      <dgm:spPr/>
    </dgm:pt>
    <dgm:pt modelId="{3D368A7E-24E9-4B9C-8309-5D0F43FEC52E}" type="pres">
      <dgm:prSet presAssocID="{41814650-575E-45A4-895D-2A821CF30973}" presName="Name19" presStyleLbl="parChTrans1D4" presStyleIdx="3" presStyleCnt="11"/>
      <dgm:spPr/>
      <dgm:t>
        <a:bodyPr/>
        <a:lstStyle/>
        <a:p>
          <a:endParaRPr lang="en-US"/>
        </a:p>
      </dgm:t>
    </dgm:pt>
    <dgm:pt modelId="{B35871CC-FFBC-4D7A-B3BD-AFC7A999C996}" type="pres">
      <dgm:prSet presAssocID="{D1F9C0C6-5035-4F52-B04E-6C7D658247FD}" presName="Name21" presStyleCnt="0"/>
      <dgm:spPr/>
      <dgm:t>
        <a:bodyPr/>
        <a:lstStyle/>
        <a:p>
          <a:endParaRPr lang="en-US"/>
        </a:p>
      </dgm:t>
    </dgm:pt>
    <dgm:pt modelId="{0BD91E92-16F0-4A81-92B4-A85260A5A0D8}" type="pres">
      <dgm:prSet presAssocID="{D1F9C0C6-5035-4F52-B04E-6C7D658247FD}" presName="level2Shape" presStyleLbl="node4" presStyleIdx="3" presStyleCnt="11"/>
      <dgm:spPr/>
      <dgm:t>
        <a:bodyPr/>
        <a:lstStyle/>
        <a:p>
          <a:endParaRPr lang="en-US"/>
        </a:p>
      </dgm:t>
    </dgm:pt>
    <dgm:pt modelId="{F7994F89-5BB9-44A1-BCE7-2FF663ACB484}" type="pres">
      <dgm:prSet presAssocID="{D1F9C0C6-5035-4F52-B04E-6C7D658247FD}" presName="hierChild3" presStyleCnt="0"/>
      <dgm:spPr/>
      <dgm:t>
        <a:bodyPr/>
        <a:lstStyle/>
        <a:p>
          <a:endParaRPr lang="en-US"/>
        </a:p>
      </dgm:t>
    </dgm:pt>
    <dgm:pt modelId="{48E4E831-B948-4F23-8774-481424D00561}" type="pres">
      <dgm:prSet presAssocID="{4E8E444A-36AD-4845-A6A9-16778D5349D1}" presName="Name19" presStyleLbl="parChTrans1D4" presStyleIdx="4" presStyleCnt="11"/>
      <dgm:spPr/>
      <dgm:t>
        <a:bodyPr/>
        <a:lstStyle/>
        <a:p>
          <a:endParaRPr lang="en-US"/>
        </a:p>
      </dgm:t>
    </dgm:pt>
    <dgm:pt modelId="{20F308AB-6642-491B-9E35-0B720DC16CD8}" type="pres">
      <dgm:prSet presAssocID="{653194AA-2A62-416F-91F4-AB284393627B}" presName="Name21" presStyleCnt="0"/>
      <dgm:spPr/>
    </dgm:pt>
    <dgm:pt modelId="{ACB5E0B8-8E52-462E-991E-4436F2ADED84}" type="pres">
      <dgm:prSet presAssocID="{653194AA-2A62-416F-91F4-AB284393627B}" presName="level2Shape" presStyleLbl="node4" presStyleIdx="4" presStyleCnt="11" custScaleX="129667"/>
      <dgm:spPr/>
      <dgm:t>
        <a:bodyPr/>
        <a:lstStyle/>
        <a:p>
          <a:endParaRPr lang="en-US"/>
        </a:p>
      </dgm:t>
    </dgm:pt>
    <dgm:pt modelId="{46807D7C-B7AE-4DD8-BE25-5805031101F7}" type="pres">
      <dgm:prSet presAssocID="{653194AA-2A62-416F-91F4-AB284393627B}" presName="hierChild3" presStyleCnt="0"/>
      <dgm:spPr/>
    </dgm:pt>
    <dgm:pt modelId="{9FC6D666-9B03-4290-B2D3-7E90EAA1F000}" type="pres">
      <dgm:prSet presAssocID="{C97A0EE2-4BD5-4C90-AA63-BB13FBEA44AA}" presName="Name19" presStyleLbl="parChTrans1D4" presStyleIdx="5" presStyleCnt="11"/>
      <dgm:spPr/>
      <dgm:t>
        <a:bodyPr/>
        <a:lstStyle/>
        <a:p>
          <a:endParaRPr lang="en-US"/>
        </a:p>
      </dgm:t>
    </dgm:pt>
    <dgm:pt modelId="{69967AD8-E026-4616-A377-D1FAE301BBCC}" type="pres">
      <dgm:prSet presAssocID="{B93D5F71-70C3-4586-B1A7-2BDC8431C70C}" presName="Name21" presStyleCnt="0"/>
      <dgm:spPr/>
    </dgm:pt>
    <dgm:pt modelId="{A2ABC005-03C0-4DBC-96E9-99D13A9E9E76}" type="pres">
      <dgm:prSet presAssocID="{B93D5F71-70C3-4586-B1A7-2BDC8431C70C}" presName="level2Shape" presStyleLbl="node4" presStyleIdx="5" presStyleCnt="11" custScaleX="129316"/>
      <dgm:spPr/>
      <dgm:t>
        <a:bodyPr/>
        <a:lstStyle/>
        <a:p>
          <a:endParaRPr lang="en-US"/>
        </a:p>
      </dgm:t>
    </dgm:pt>
    <dgm:pt modelId="{28C8D954-584C-4887-90E2-B0D5DB821B63}" type="pres">
      <dgm:prSet presAssocID="{B93D5F71-70C3-4586-B1A7-2BDC8431C70C}" presName="hierChild3" presStyleCnt="0"/>
      <dgm:spPr/>
    </dgm:pt>
    <dgm:pt modelId="{F116748F-34AB-4207-90A6-E040FE6E68C4}" type="pres">
      <dgm:prSet presAssocID="{80973FDF-33B8-4D10-94E3-D6DC2A929D18}" presName="Name19" presStyleLbl="parChTrans1D2" presStyleIdx="1" presStyleCnt="3"/>
      <dgm:spPr/>
      <dgm:t>
        <a:bodyPr/>
        <a:lstStyle/>
        <a:p>
          <a:endParaRPr lang="en-US"/>
        </a:p>
      </dgm:t>
    </dgm:pt>
    <dgm:pt modelId="{0D008E1C-A9F9-4400-A327-3EE066823ABD}" type="pres">
      <dgm:prSet presAssocID="{74F5A8E4-37F8-4B3B-BBE0-DEA2CD0DAD14}" presName="Name21" presStyleCnt="0"/>
      <dgm:spPr/>
      <dgm:t>
        <a:bodyPr/>
        <a:lstStyle/>
        <a:p>
          <a:endParaRPr lang="en-US"/>
        </a:p>
      </dgm:t>
    </dgm:pt>
    <dgm:pt modelId="{5BB17C81-0CF2-480E-8E07-AC0B24AA467E}" type="pres">
      <dgm:prSet presAssocID="{74F5A8E4-37F8-4B3B-BBE0-DEA2CD0DAD14}" presName="level2Shape" presStyleLbl="node2" presStyleIdx="1" presStyleCnt="3" custLinFactX="-69545" custLinFactNeighborX="-100000" custLinFactNeighborY="1223"/>
      <dgm:spPr/>
      <dgm:t>
        <a:bodyPr/>
        <a:lstStyle/>
        <a:p>
          <a:endParaRPr lang="en-US"/>
        </a:p>
      </dgm:t>
    </dgm:pt>
    <dgm:pt modelId="{3630347E-4FF6-453F-B36E-6D969F9F2497}" type="pres">
      <dgm:prSet presAssocID="{74F5A8E4-37F8-4B3B-BBE0-DEA2CD0DAD14}" presName="hierChild3" presStyleCnt="0"/>
      <dgm:spPr/>
      <dgm:t>
        <a:bodyPr/>
        <a:lstStyle/>
        <a:p>
          <a:endParaRPr lang="en-US"/>
        </a:p>
      </dgm:t>
    </dgm:pt>
    <dgm:pt modelId="{1797DE0A-7CB4-4852-9233-A32079C7D1D0}" type="pres">
      <dgm:prSet presAssocID="{7CF42CA7-0E42-4290-8A50-03B91E48E14C}" presName="Name19" presStyleLbl="parChTrans1D3" presStyleIdx="2" presStyleCnt="6"/>
      <dgm:spPr/>
      <dgm:t>
        <a:bodyPr/>
        <a:lstStyle/>
        <a:p>
          <a:endParaRPr lang="en-US"/>
        </a:p>
      </dgm:t>
    </dgm:pt>
    <dgm:pt modelId="{B86EE027-0633-4202-8195-640B0E26EA58}" type="pres">
      <dgm:prSet presAssocID="{34D3EE71-E24D-4EA3-BF79-98A8AFCB1578}" presName="Name21" presStyleCnt="0"/>
      <dgm:spPr/>
      <dgm:t>
        <a:bodyPr/>
        <a:lstStyle/>
        <a:p>
          <a:endParaRPr lang="en-US"/>
        </a:p>
      </dgm:t>
    </dgm:pt>
    <dgm:pt modelId="{AF7045F7-6F19-48ED-9AAB-176C030D6EB7}" type="pres">
      <dgm:prSet presAssocID="{34D3EE71-E24D-4EA3-BF79-98A8AFCB1578}" presName="level2Shape" presStyleLbl="node3" presStyleIdx="2" presStyleCnt="6"/>
      <dgm:spPr/>
      <dgm:t>
        <a:bodyPr/>
        <a:lstStyle/>
        <a:p>
          <a:endParaRPr lang="en-US"/>
        </a:p>
      </dgm:t>
    </dgm:pt>
    <dgm:pt modelId="{1C45B22B-6242-4B19-B2A9-2570F52442A7}" type="pres">
      <dgm:prSet presAssocID="{34D3EE71-E24D-4EA3-BF79-98A8AFCB1578}" presName="hierChild3" presStyleCnt="0"/>
      <dgm:spPr/>
      <dgm:t>
        <a:bodyPr/>
        <a:lstStyle/>
        <a:p>
          <a:endParaRPr lang="en-US"/>
        </a:p>
      </dgm:t>
    </dgm:pt>
    <dgm:pt modelId="{5CFB0B25-92B0-41A0-9993-76AEE0C8A9D6}" type="pres">
      <dgm:prSet presAssocID="{D7787ACA-4C80-4649-AAF9-90794EF7522B}" presName="Name19" presStyleLbl="parChTrans1D4" presStyleIdx="6" presStyleCnt="11"/>
      <dgm:spPr/>
      <dgm:t>
        <a:bodyPr/>
        <a:lstStyle/>
        <a:p>
          <a:endParaRPr lang="en-US"/>
        </a:p>
      </dgm:t>
    </dgm:pt>
    <dgm:pt modelId="{9E47A09C-F901-42BA-8288-7F8ECD31E47D}" type="pres">
      <dgm:prSet presAssocID="{0189CB7B-5AE2-440E-9666-F1BB108EE558}" presName="Name21" presStyleCnt="0"/>
      <dgm:spPr/>
      <dgm:t>
        <a:bodyPr/>
        <a:lstStyle/>
        <a:p>
          <a:endParaRPr lang="en-US"/>
        </a:p>
      </dgm:t>
    </dgm:pt>
    <dgm:pt modelId="{D863B844-B9CE-4C69-82C0-AB5AE3F27443}" type="pres">
      <dgm:prSet presAssocID="{0189CB7B-5AE2-440E-9666-F1BB108EE558}" presName="level2Shape" presStyleLbl="node4" presStyleIdx="6" presStyleCnt="11"/>
      <dgm:spPr/>
      <dgm:t>
        <a:bodyPr/>
        <a:lstStyle/>
        <a:p>
          <a:endParaRPr lang="en-US"/>
        </a:p>
      </dgm:t>
    </dgm:pt>
    <dgm:pt modelId="{6CCDB585-8938-4FBE-BEB0-2C8BCD4C8682}" type="pres">
      <dgm:prSet presAssocID="{0189CB7B-5AE2-440E-9666-F1BB108EE558}" presName="hierChild3" presStyleCnt="0"/>
      <dgm:spPr/>
      <dgm:t>
        <a:bodyPr/>
        <a:lstStyle/>
        <a:p>
          <a:endParaRPr lang="en-US"/>
        </a:p>
      </dgm:t>
    </dgm:pt>
    <dgm:pt modelId="{49EB3BE8-DFCC-431E-B085-6206F9D8BF75}" type="pres">
      <dgm:prSet presAssocID="{8626D519-7B45-46C3-9D80-A385C00183EB}" presName="Name19" presStyleLbl="parChTrans1D4" presStyleIdx="7" presStyleCnt="11"/>
      <dgm:spPr/>
      <dgm:t>
        <a:bodyPr/>
        <a:lstStyle/>
        <a:p>
          <a:endParaRPr lang="en-US"/>
        </a:p>
      </dgm:t>
    </dgm:pt>
    <dgm:pt modelId="{DFA6750B-507D-47FB-A8D0-2189537339F1}" type="pres">
      <dgm:prSet presAssocID="{D37ECB5E-0C60-4E8A-B107-9B9676C3D74F}" presName="Name21" presStyleCnt="0"/>
      <dgm:spPr/>
      <dgm:t>
        <a:bodyPr/>
        <a:lstStyle/>
        <a:p>
          <a:endParaRPr lang="en-US"/>
        </a:p>
      </dgm:t>
    </dgm:pt>
    <dgm:pt modelId="{71F3F80A-667F-4F98-9B66-BD7853CD3F4F}" type="pres">
      <dgm:prSet presAssocID="{D37ECB5E-0C60-4E8A-B107-9B9676C3D74F}" presName="level2Shape" presStyleLbl="node4" presStyleIdx="7" presStyleCnt="11"/>
      <dgm:spPr/>
      <dgm:t>
        <a:bodyPr/>
        <a:lstStyle/>
        <a:p>
          <a:endParaRPr lang="en-US"/>
        </a:p>
      </dgm:t>
    </dgm:pt>
    <dgm:pt modelId="{C773CC6C-3E52-4E2D-8907-1072CB55F9FF}" type="pres">
      <dgm:prSet presAssocID="{D37ECB5E-0C60-4E8A-B107-9B9676C3D74F}" presName="hierChild3" presStyleCnt="0"/>
      <dgm:spPr/>
      <dgm:t>
        <a:bodyPr/>
        <a:lstStyle/>
        <a:p>
          <a:endParaRPr lang="en-US"/>
        </a:p>
      </dgm:t>
    </dgm:pt>
    <dgm:pt modelId="{4F4FEE44-FB71-4B5F-8DA6-EF803AD75C13}" type="pres">
      <dgm:prSet presAssocID="{CAF38FE2-D660-40CF-895B-F9412772B7EC}" presName="Name19" presStyleLbl="parChTrans1D3" presStyleIdx="3" presStyleCnt="6"/>
      <dgm:spPr/>
      <dgm:t>
        <a:bodyPr/>
        <a:lstStyle/>
        <a:p>
          <a:endParaRPr lang="en-US"/>
        </a:p>
      </dgm:t>
    </dgm:pt>
    <dgm:pt modelId="{26E10806-9C85-4E3A-BCA7-F698BE7DDD7B}" type="pres">
      <dgm:prSet presAssocID="{6B48AECC-D1B2-4F09-B8CD-3391FF464595}" presName="Name21" presStyleCnt="0"/>
      <dgm:spPr/>
      <dgm:t>
        <a:bodyPr/>
        <a:lstStyle/>
        <a:p>
          <a:endParaRPr lang="en-US"/>
        </a:p>
      </dgm:t>
    </dgm:pt>
    <dgm:pt modelId="{FA702651-59F5-4B9C-884E-151471FB2DCA}" type="pres">
      <dgm:prSet presAssocID="{6B48AECC-D1B2-4F09-B8CD-3391FF464595}" presName="level2Shape" presStyleLbl="node3" presStyleIdx="3" presStyleCnt="6"/>
      <dgm:spPr/>
      <dgm:t>
        <a:bodyPr/>
        <a:lstStyle/>
        <a:p>
          <a:endParaRPr lang="en-US"/>
        </a:p>
      </dgm:t>
    </dgm:pt>
    <dgm:pt modelId="{5A15BE4D-FC3F-4FC1-808A-F020540CAC89}" type="pres">
      <dgm:prSet presAssocID="{6B48AECC-D1B2-4F09-B8CD-3391FF464595}" presName="hierChild3" presStyleCnt="0"/>
      <dgm:spPr/>
      <dgm:t>
        <a:bodyPr/>
        <a:lstStyle/>
        <a:p>
          <a:endParaRPr lang="en-US"/>
        </a:p>
      </dgm:t>
    </dgm:pt>
    <dgm:pt modelId="{883F9C92-A898-4F1B-AB54-7C684B3DCA12}" type="pres">
      <dgm:prSet presAssocID="{B07DBFC1-D70E-44C1-A9D1-43254C651EFA}" presName="Name19" presStyleLbl="parChTrans1D4" presStyleIdx="8" presStyleCnt="11"/>
      <dgm:spPr/>
      <dgm:t>
        <a:bodyPr/>
        <a:lstStyle/>
        <a:p>
          <a:endParaRPr lang="en-US"/>
        </a:p>
      </dgm:t>
    </dgm:pt>
    <dgm:pt modelId="{1CF74799-28BC-4ECD-BC1F-4E886C67D778}" type="pres">
      <dgm:prSet presAssocID="{1AE74192-8A47-47C4-9323-6E5CA2501316}" presName="Name21" presStyleCnt="0"/>
      <dgm:spPr/>
      <dgm:t>
        <a:bodyPr/>
        <a:lstStyle/>
        <a:p>
          <a:endParaRPr lang="en-US"/>
        </a:p>
      </dgm:t>
    </dgm:pt>
    <dgm:pt modelId="{45868A18-F01A-47DA-ACA7-42D7F3F229B9}" type="pres">
      <dgm:prSet presAssocID="{1AE74192-8A47-47C4-9323-6E5CA2501316}" presName="level2Shape" presStyleLbl="node4" presStyleIdx="8" presStyleCnt="11"/>
      <dgm:spPr/>
      <dgm:t>
        <a:bodyPr/>
        <a:lstStyle/>
        <a:p>
          <a:endParaRPr lang="en-US"/>
        </a:p>
      </dgm:t>
    </dgm:pt>
    <dgm:pt modelId="{054663F1-C0AE-4F25-94FC-7D4D17E6DEB0}" type="pres">
      <dgm:prSet presAssocID="{1AE74192-8A47-47C4-9323-6E5CA2501316}" presName="hierChild3" presStyleCnt="0"/>
      <dgm:spPr/>
      <dgm:t>
        <a:bodyPr/>
        <a:lstStyle/>
        <a:p>
          <a:endParaRPr lang="en-US"/>
        </a:p>
      </dgm:t>
    </dgm:pt>
    <dgm:pt modelId="{C01EB8DF-FDCC-4E84-BD8B-96DCD0678D37}" type="pres">
      <dgm:prSet presAssocID="{F76B38CF-057A-47F1-895D-ACD5DBB79A56}" presName="Name19" presStyleLbl="parChTrans1D4" presStyleIdx="9" presStyleCnt="11"/>
      <dgm:spPr/>
      <dgm:t>
        <a:bodyPr/>
        <a:lstStyle/>
        <a:p>
          <a:endParaRPr lang="en-US"/>
        </a:p>
      </dgm:t>
    </dgm:pt>
    <dgm:pt modelId="{03AD6040-A298-476B-9B92-A9F935AEAAE8}" type="pres">
      <dgm:prSet presAssocID="{884A45AE-D712-4EA2-A27A-2FFCC672FCB2}" presName="Name21" presStyleCnt="0"/>
      <dgm:spPr/>
      <dgm:t>
        <a:bodyPr/>
        <a:lstStyle/>
        <a:p>
          <a:endParaRPr lang="en-US"/>
        </a:p>
      </dgm:t>
    </dgm:pt>
    <dgm:pt modelId="{284079B2-767E-4FDA-B92F-9234E2EA1AEE}" type="pres">
      <dgm:prSet presAssocID="{884A45AE-D712-4EA2-A27A-2FFCC672FCB2}" presName="level2Shape" presStyleLbl="node4" presStyleIdx="9" presStyleCnt="11"/>
      <dgm:spPr/>
      <dgm:t>
        <a:bodyPr/>
        <a:lstStyle/>
        <a:p>
          <a:endParaRPr lang="en-US"/>
        </a:p>
      </dgm:t>
    </dgm:pt>
    <dgm:pt modelId="{AD90BDE1-CC14-4526-8323-04F6AB233EB6}" type="pres">
      <dgm:prSet presAssocID="{884A45AE-D712-4EA2-A27A-2FFCC672FCB2}" presName="hierChild3" presStyleCnt="0"/>
      <dgm:spPr/>
      <dgm:t>
        <a:bodyPr/>
        <a:lstStyle/>
        <a:p>
          <a:endParaRPr lang="en-US"/>
        </a:p>
      </dgm:t>
    </dgm:pt>
    <dgm:pt modelId="{EAD76661-AD0E-4FCA-86D5-39BAE2882EAD}" type="pres">
      <dgm:prSet presAssocID="{61BC9E75-F767-40CB-83D7-27E023A674FF}" presName="Name19" presStyleLbl="parChTrans1D4" presStyleIdx="10" presStyleCnt="11"/>
      <dgm:spPr/>
      <dgm:t>
        <a:bodyPr/>
        <a:lstStyle/>
        <a:p>
          <a:endParaRPr lang="en-US"/>
        </a:p>
      </dgm:t>
    </dgm:pt>
    <dgm:pt modelId="{1A8115AD-7D76-46A4-9D7B-740E87A5E16E}" type="pres">
      <dgm:prSet presAssocID="{83AC9530-9429-450E-8BDA-5A119CB94300}" presName="Name21" presStyleCnt="0"/>
      <dgm:spPr/>
      <dgm:t>
        <a:bodyPr/>
        <a:lstStyle/>
        <a:p>
          <a:endParaRPr lang="en-US"/>
        </a:p>
      </dgm:t>
    </dgm:pt>
    <dgm:pt modelId="{439B3C4F-C24F-477F-B652-8402C3E5E039}" type="pres">
      <dgm:prSet presAssocID="{83AC9530-9429-450E-8BDA-5A119CB94300}" presName="level2Shape" presStyleLbl="node4" presStyleIdx="10" presStyleCnt="11"/>
      <dgm:spPr/>
      <dgm:t>
        <a:bodyPr/>
        <a:lstStyle/>
        <a:p>
          <a:endParaRPr lang="en-US"/>
        </a:p>
      </dgm:t>
    </dgm:pt>
    <dgm:pt modelId="{8913FF6C-77C4-487E-8057-F0E88FF041DC}" type="pres">
      <dgm:prSet presAssocID="{83AC9530-9429-450E-8BDA-5A119CB94300}" presName="hierChild3" presStyleCnt="0"/>
      <dgm:spPr/>
      <dgm:t>
        <a:bodyPr/>
        <a:lstStyle/>
        <a:p>
          <a:endParaRPr lang="en-US"/>
        </a:p>
      </dgm:t>
    </dgm:pt>
    <dgm:pt modelId="{80EEA0F9-0B4F-4713-949C-271534456B3F}" type="pres">
      <dgm:prSet presAssocID="{1EE9932C-CB4E-4888-A44A-B71E3902527F}" presName="Name19" presStyleLbl="parChTrans1D3" presStyleIdx="4" presStyleCnt="6"/>
      <dgm:spPr/>
      <dgm:t>
        <a:bodyPr/>
        <a:lstStyle/>
        <a:p>
          <a:endParaRPr lang="en-US"/>
        </a:p>
      </dgm:t>
    </dgm:pt>
    <dgm:pt modelId="{554A891F-40A5-4CB5-94FA-507E3FD4B1BE}" type="pres">
      <dgm:prSet presAssocID="{279B41F0-BB4A-4BCC-ABC0-B58F238650F7}" presName="Name21" presStyleCnt="0"/>
      <dgm:spPr/>
      <dgm:t>
        <a:bodyPr/>
        <a:lstStyle/>
        <a:p>
          <a:endParaRPr lang="en-US"/>
        </a:p>
      </dgm:t>
    </dgm:pt>
    <dgm:pt modelId="{1591F595-099A-4E69-9C1E-BC2C77BDB01B}" type="pres">
      <dgm:prSet presAssocID="{279B41F0-BB4A-4BCC-ABC0-B58F238650F7}" presName="level2Shape" presStyleLbl="node3" presStyleIdx="4" presStyleCnt="6"/>
      <dgm:spPr/>
      <dgm:t>
        <a:bodyPr/>
        <a:lstStyle/>
        <a:p>
          <a:endParaRPr lang="en-US"/>
        </a:p>
      </dgm:t>
    </dgm:pt>
    <dgm:pt modelId="{75C50BD4-9596-469B-86B1-7B35819037A1}" type="pres">
      <dgm:prSet presAssocID="{279B41F0-BB4A-4BCC-ABC0-B58F238650F7}" presName="hierChild3" presStyleCnt="0"/>
      <dgm:spPr/>
      <dgm:t>
        <a:bodyPr/>
        <a:lstStyle/>
        <a:p>
          <a:endParaRPr lang="en-US"/>
        </a:p>
      </dgm:t>
    </dgm:pt>
    <dgm:pt modelId="{118D120B-198C-412B-A532-91E4017753DF}" type="pres">
      <dgm:prSet presAssocID="{BD4BAB73-7508-4E0A-8101-09F4F99B6084}" presName="Name19" presStyleLbl="parChTrans1D3" presStyleIdx="5" presStyleCnt="6"/>
      <dgm:spPr/>
      <dgm:t>
        <a:bodyPr/>
        <a:lstStyle/>
        <a:p>
          <a:endParaRPr lang="en-US"/>
        </a:p>
      </dgm:t>
    </dgm:pt>
    <dgm:pt modelId="{C50D5335-B552-4010-A9D1-F58CAFEC1955}" type="pres">
      <dgm:prSet presAssocID="{2C93CE88-9834-432D-B5E8-D3175BE0CA54}" presName="Name21" presStyleCnt="0"/>
      <dgm:spPr/>
      <dgm:t>
        <a:bodyPr/>
        <a:lstStyle/>
        <a:p>
          <a:endParaRPr lang="en-US"/>
        </a:p>
      </dgm:t>
    </dgm:pt>
    <dgm:pt modelId="{3778B334-9F1E-4FCC-ABE2-010C27E29BD2}" type="pres">
      <dgm:prSet presAssocID="{2C93CE88-9834-432D-B5E8-D3175BE0CA54}" presName="level2Shape" presStyleLbl="node3" presStyleIdx="5" presStyleCnt="6"/>
      <dgm:spPr/>
      <dgm:t>
        <a:bodyPr/>
        <a:lstStyle/>
        <a:p>
          <a:endParaRPr lang="en-US"/>
        </a:p>
      </dgm:t>
    </dgm:pt>
    <dgm:pt modelId="{F89F1909-952E-46C2-8113-2BC6C14DEF8E}" type="pres">
      <dgm:prSet presAssocID="{2C93CE88-9834-432D-B5E8-D3175BE0CA54}" presName="hierChild3" presStyleCnt="0"/>
      <dgm:spPr/>
      <dgm:t>
        <a:bodyPr/>
        <a:lstStyle/>
        <a:p>
          <a:endParaRPr lang="en-US"/>
        </a:p>
      </dgm:t>
    </dgm:pt>
    <dgm:pt modelId="{650943F1-8A05-47DA-996A-BA3633ED799A}" type="pres">
      <dgm:prSet presAssocID="{6CB3050B-2BBC-4607-99B3-16B4FA469ECE}" presName="Name19" presStyleLbl="parChTrans1D2" presStyleIdx="2" presStyleCnt="3"/>
      <dgm:spPr/>
      <dgm:t>
        <a:bodyPr/>
        <a:lstStyle/>
        <a:p>
          <a:endParaRPr lang="en-US"/>
        </a:p>
      </dgm:t>
    </dgm:pt>
    <dgm:pt modelId="{45B1739F-0894-4B05-9403-46A6D39EA71A}" type="pres">
      <dgm:prSet presAssocID="{88C91D88-5ADB-43E4-96C1-1555FC24FADD}" presName="Name21" presStyleCnt="0"/>
      <dgm:spPr/>
      <dgm:t>
        <a:bodyPr/>
        <a:lstStyle/>
        <a:p>
          <a:endParaRPr lang="en-US"/>
        </a:p>
      </dgm:t>
    </dgm:pt>
    <dgm:pt modelId="{7A270C37-FEFC-450E-83AD-534927443918}" type="pres">
      <dgm:prSet presAssocID="{88C91D88-5ADB-43E4-96C1-1555FC24FADD}" presName="level2Shape" presStyleLbl="node2" presStyleIdx="2" presStyleCnt="3"/>
      <dgm:spPr/>
      <dgm:t>
        <a:bodyPr/>
        <a:lstStyle/>
        <a:p>
          <a:endParaRPr lang="en-US"/>
        </a:p>
      </dgm:t>
    </dgm:pt>
    <dgm:pt modelId="{DFCCD708-FE70-4D81-B193-C8782F1907EE}" type="pres">
      <dgm:prSet presAssocID="{88C91D88-5ADB-43E4-96C1-1555FC24FADD}" presName="hierChild3" presStyleCnt="0"/>
      <dgm:spPr/>
      <dgm:t>
        <a:bodyPr/>
        <a:lstStyle/>
        <a:p>
          <a:endParaRPr lang="en-US"/>
        </a:p>
      </dgm:t>
    </dgm:pt>
    <dgm:pt modelId="{98127BEC-81E9-43C7-9C3E-AD5253A06DDC}" type="pres">
      <dgm:prSet presAssocID="{CF65BE56-CB58-4FBC-AD92-DB286F886399}" presName="bgShapesFlow" presStyleCnt="0"/>
      <dgm:spPr/>
      <dgm:t>
        <a:bodyPr/>
        <a:lstStyle/>
        <a:p>
          <a:endParaRPr lang="en-US"/>
        </a:p>
      </dgm:t>
    </dgm:pt>
  </dgm:ptLst>
  <dgm:cxnLst>
    <dgm:cxn modelId="{102F418D-AF08-4A5A-AF91-88051CD4FA71}" srcId="{6B48AECC-D1B2-4F09-B8CD-3391FF464595}" destId="{1AE74192-8A47-47C4-9323-6E5CA2501316}" srcOrd="0" destOrd="0" parTransId="{B07DBFC1-D70E-44C1-A9D1-43254C651EFA}" sibTransId="{F2995C23-A23E-4FF9-A807-4A5288E5EFB2}"/>
    <dgm:cxn modelId="{D9CAF5B4-60A3-4D45-8C65-35813C47058C}" type="presOf" srcId="{C97A0EE2-4BD5-4C90-AA63-BB13FBEA44AA}" destId="{9FC6D666-9B03-4290-B2D3-7E90EAA1F000}" srcOrd="0" destOrd="0" presId="urn:microsoft.com/office/officeart/2005/8/layout/hierarchy6"/>
    <dgm:cxn modelId="{190F1673-44E7-42F9-AF10-0212958DCC78}" type="presOf" srcId="{7CF42CA7-0E42-4290-8A50-03B91E48E14C}" destId="{1797DE0A-7CB4-4852-9233-A32079C7D1D0}" srcOrd="0" destOrd="0" presId="urn:microsoft.com/office/officeart/2005/8/layout/hierarchy6"/>
    <dgm:cxn modelId="{F6E0C045-32BE-4CA3-A8C7-4103BCC86175}" type="presOf" srcId="{0189CB7B-5AE2-440E-9666-F1BB108EE558}" destId="{D863B844-B9CE-4C69-82C0-AB5AE3F27443}" srcOrd="0" destOrd="0" presId="urn:microsoft.com/office/officeart/2005/8/layout/hierarchy6"/>
    <dgm:cxn modelId="{123B24B7-34C5-407A-A897-4D884093BF01}" srcId="{DE989F02-599D-43E5-81BB-DF2C44F8D8C8}" destId="{D419219B-FBE5-43D5-BEE7-B84E99950FDE}" srcOrd="0" destOrd="0" parTransId="{DF923F89-D569-4F57-ABEF-3D529A320770}" sibTransId="{6C1D70EF-F281-4E48-8C2B-E35BF6DD4FD5}"/>
    <dgm:cxn modelId="{22E3B0D2-2E58-4D4E-8E42-67AEA72A9538}" type="presOf" srcId="{1EE9932C-CB4E-4888-A44A-B71E3902527F}" destId="{80EEA0F9-0B4F-4713-949C-271534456B3F}" srcOrd="0" destOrd="0" presId="urn:microsoft.com/office/officeart/2005/8/layout/hierarchy6"/>
    <dgm:cxn modelId="{225DF5B5-D85C-4120-87C4-81517B3B0C96}" srcId="{74F5A8E4-37F8-4B3B-BBE0-DEA2CD0DAD14}" destId="{6B48AECC-D1B2-4F09-B8CD-3391FF464595}" srcOrd="1" destOrd="0" parTransId="{CAF38FE2-D660-40CF-895B-F9412772B7EC}" sibTransId="{D183B0CF-EEAF-4D24-965C-6896FAFC693A}"/>
    <dgm:cxn modelId="{7C7DCB7C-734B-43F7-902F-EBDD862CAFD9}" type="presOf" srcId="{41814650-575E-45A4-895D-2A821CF30973}" destId="{3D368A7E-24E9-4B9C-8309-5D0F43FEC52E}" srcOrd="0" destOrd="0" presId="urn:microsoft.com/office/officeart/2005/8/layout/hierarchy6"/>
    <dgm:cxn modelId="{BC099C0A-3F32-44C7-8AC6-882EE0A6AD56}" type="presOf" srcId="{D1F9C0C6-5035-4F52-B04E-6C7D658247FD}" destId="{0BD91E92-16F0-4A81-92B4-A85260A5A0D8}" srcOrd="0" destOrd="0" presId="urn:microsoft.com/office/officeart/2005/8/layout/hierarchy6"/>
    <dgm:cxn modelId="{791E3723-2BFA-42B2-ABBA-98DE581A5C74}" type="presOf" srcId="{B93D5F71-70C3-4586-B1A7-2BDC8431C70C}" destId="{A2ABC005-03C0-4DBC-96E9-99D13A9E9E76}" srcOrd="0" destOrd="0" presId="urn:microsoft.com/office/officeart/2005/8/layout/hierarchy6"/>
    <dgm:cxn modelId="{2446B94F-6536-412C-9C29-A416EC3B428B}" type="presOf" srcId="{6B48AECC-D1B2-4F09-B8CD-3391FF464595}" destId="{FA702651-59F5-4B9C-884E-151471FB2DCA}" srcOrd="0" destOrd="0" presId="urn:microsoft.com/office/officeart/2005/8/layout/hierarchy6"/>
    <dgm:cxn modelId="{F050AEC9-3B87-40B5-B9B9-CE80F4BCF9F8}" type="presOf" srcId="{0EB75C46-E9E1-42C4-A355-A3C59F1A4A29}" destId="{81E6C1C4-9500-4933-AC7E-BCCAC2F6D3A8}" srcOrd="0" destOrd="0" presId="urn:microsoft.com/office/officeart/2005/8/layout/hierarchy6"/>
    <dgm:cxn modelId="{0F5A85FB-DC59-4E03-84EA-05CFA32C83F3}" type="presOf" srcId="{61BC9E75-F767-40CB-83D7-27E023A674FF}" destId="{EAD76661-AD0E-4FCA-86D5-39BAE2882EAD}" srcOrd="0" destOrd="0" presId="urn:microsoft.com/office/officeart/2005/8/layout/hierarchy6"/>
    <dgm:cxn modelId="{E810E057-8C4D-4D5C-9CB1-B85F2AE1BE54}" srcId="{DE989F02-599D-43E5-81BB-DF2C44F8D8C8}" destId="{105BADFF-8630-4FE6-922A-350255A3D1DF}" srcOrd="1" destOrd="0" parTransId="{513429FF-EB5E-4F83-B485-0E23527195F1}" sibTransId="{4086B0DE-C378-43D5-8628-19DEC149EF18}"/>
    <dgm:cxn modelId="{20AC300A-14F3-4CCD-877D-3E52ED887615}" srcId="{6B48AECC-D1B2-4F09-B8CD-3391FF464595}" destId="{83AC9530-9429-450E-8BDA-5A119CB94300}" srcOrd="2" destOrd="0" parTransId="{61BC9E75-F767-40CB-83D7-27E023A674FF}" sibTransId="{24CDD112-C357-4A5D-B7E8-CFB0940B68FB}"/>
    <dgm:cxn modelId="{24BBEFE2-42BA-4541-9540-C3D61CB53F6B}" type="presOf" srcId="{D7787ACA-4C80-4649-AAF9-90794EF7522B}" destId="{5CFB0B25-92B0-41A0-9993-76AEE0C8A9D6}" srcOrd="0" destOrd="0" presId="urn:microsoft.com/office/officeart/2005/8/layout/hierarchy6"/>
    <dgm:cxn modelId="{19F17CA6-ABEC-476C-A927-9B397570CCA5}" srcId="{171D5875-4964-4EBA-9CB9-E5265B1368AD}" destId="{DE989F02-599D-43E5-81BB-DF2C44F8D8C8}" srcOrd="0" destOrd="0" parTransId="{0BE86C39-A287-4147-BA92-B68D292DDBAF}" sibTransId="{1D670985-177F-4AE2-9DED-E9E447A0C33B}"/>
    <dgm:cxn modelId="{9EEB2F74-CC6D-45C5-8712-49147AF37C31}" srcId="{74F5A8E4-37F8-4B3B-BBE0-DEA2CD0DAD14}" destId="{34D3EE71-E24D-4EA3-BF79-98A8AFCB1578}" srcOrd="0" destOrd="0" parTransId="{7CF42CA7-0E42-4290-8A50-03B91E48E14C}" sibTransId="{6AE49B66-C49B-416F-8557-BDA2C957384D}"/>
    <dgm:cxn modelId="{719095FA-2143-40B5-A280-93C6F0F440CB}" srcId="{171D5875-4964-4EBA-9CB9-E5265B1368AD}" destId="{88C91D88-5ADB-43E4-96C1-1555FC24FADD}" srcOrd="2" destOrd="0" parTransId="{6CB3050B-2BBC-4607-99B3-16B4FA469ECE}" sibTransId="{6E173A1D-E6BA-4D2B-9FC9-7AFC8BF97C38}"/>
    <dgm:cxn modelId="{1DDD3DFA-247E-4218-8C0A-AD1B2B74EE39}" type="presOf" srcId="{1AE74192-8A47-47C4-9323-6E5CA2501316}" destId="{45868A18-F01A-47DA-ACA7-42D7F3F229B9}" srcOrd="0" destOrd="0" presId="urn:microsoft.com/office/officeart/2005/8/layout/hierarchy6"/>
    <dgm:cxn modelId="{92990900-9B31-4044-A4A7-07E3EFD69C5C}" type="presOf" srcId="{4E8E444A-36AD-4845-A6A9-16778D5349D1}" destId="{48E4E831-B948-4F23-8774-481424D00561}" srcOrd="0" destOrd="0" presId="urn:microsoft.com/office/officeart/2005/8/layout/hierarchy6"/>
    <dgm:cxn modelId="{32D39B25-9D4F-4F8F-AB45-FD6D27080299}" type="presOf" srcId="{CF65BE56-CB58-4FBC-AD92-DB286F886399}" destId="{E23B47B6-33F2-47C9-AE37-61D61241CC02}" srcOrd="0" destOrd="0" presId="urn:microsoft.com/office/officeart/2005/8/layout/hierarchy6"/>
    <dgm:cxn modelId="{76AAA070-7812-414F-9C35-86D9D05505EE}" type="presOf" srcId="{7338C0AE-1188-4CB6-802A-B10E5AB791D4}" destId="{564162BB-D1AF-44E1-9512-8D47F9E68021}" srcOrd="0" destOrd="0" presId="urn:microsoft.com/office/officeart/2005/8/layout/hierarchy6"/>
    <dgm:cxn modelId="{25E4D153-244A-4547-9951-5F7CF434CACA}" srcId="{8E38CAC8-9C8A-4AC5-89F7-64850D303E18}" destId="{DACD672A-5C40-421B-B37B-CAD46A0C268C}" srcOrd="0" destOrd="0" parTransId="{0EB75C46-E9E1-42C4-A355-A3C59F1A4A29}" sibTransId="{ADD098E6-197A-4331-9B31-E48BE55B25B3}"/>
    <dgm:cxn modelId="{B5545835-223C-4D0D-B7C0-241B57F0928B}" type="presOf" srcId="{105BADFF-8630-4FE6-922A-350255A3D1DF}" destId="{267B034B-8CB4-4547-9889-6139B8F28381}" srcOrd="0" destOrd="0" presId="urn:microsoft.com/office/officeart/2005/8/layout/hierarchy6"/>
    <dgm:cxn modelId="{89C36A5B-B7B9-41B6-9081-8B8CD6231B87}" type="presOf" srcId="{B07DBFC1-D70E-44C1-A9D1-43254C651EFA}" destId="{883F9C92-A898-4F1B-AB54-7C684B3DCA12}" srcOrd="0" destOrd="0" presId="urn:microsoft.com/office/officeart/2005/8/layout/hierarchy6"/>
    <dgm:cxn modelId="{3A58B1E8-C066-40E3-821A-ED98F2AB1275}" type="presOf" srcId="{DE989F02-599D-43E5-81BB-DF2C44F8D8C8}" destId="{D1D48D33-B3C1-465D-9B8A-DD13C703D2B5}" srcOrd="0" destOrd="0" presId="urn:microsoft.com/office/officeart/2005/8/layout/hierarchy6"/>
    <dgm:cxn modelId="{33220FF9-FF3D-40AA-8A56-702CBE214040}" type="presOf" srcId="{74F5A8E4-37F8-4B3B-BBE0-DEA2CD0DAD14}" destId="{5BB17C81-0CF2-480E-8E07-AC0B24AA467E}" srcOrd="0" destOrd="0" presId="urn:microsoft.com/office/officeart/2005/8/layout/hierarchy6"/>
    <dgm:cxn modelId="{888CDF3E-21D0-430F-8F8B-68E870E46014}" type="presOf" srcId="{0BE86C39-A287-4147-BA92-B68D292DDBAF}" destId="{89FE006D-494C-4113-BFFF-C0B8B81C7525}" srcOrd="0" destOrd="0" presId="urn:microsoft.com/office/officeart/2005/8/layout/hierarchy6"/>
    <dgm:cxn modelId="{46226F4B-3DD0-4A3A-9E23-E8CFF92AC762}" srcId="{74F5A8E4-37F8-4B3B-BBE0-DEA2CD0DAD14}" destId="{2C93CE88-9834-432D-B5E8-D3175BE0CA54}" srcOrd="3" destOrd="0" parTransId="{BD4BAB73-7508-4E0A-8101-09F4F99B6084}" sibTransId="{C449D00D-19E7-403A-805B-6AD7137A7404}"/>
    <dgm:cxn modelId="{8E42EE60-56A7-47EC-A949-3DA0E86F1F77}" type="presOf" srcId="{279B41F0-BB4A-4BCC-ABC0-B58F238650F7}" destId="{1591F595-099A-4E69-9C1E-BC2C77BDB01B}" srcOrd="0" destOrd="0" presId="urn:microsoft.com/office/officeart/2005/8/layout/hierarchy6"/>
    <dgm:cxn modelId="{48BDFE25-C321-44D4-BE2C-1C1F22E729A7}" srcId="{D1F9C0C6-5035-4F52-B04E-6C7D658247FD}" destId="{B93D5F71-70C3-4586-B1A7-2BDC8431C70C}" srcOrd="1" destOrd="0" parTransId="{C97A0EE2-4BD5-4C90-AA63-BB13FBEA44AA}" sibTransId="{D648D350-18FF-4951-99A2-E4CA1F18CE57}"/>
    <dgm:cxn modelId="{EAD05231-E9E4-409B-8585-142712CAF224}" type="presOf" srcId="{F76B38CF-057A-47F1-895D-ACD5DBB79A56}" destId="{C01EB8DF-FDCC-4E84-BD8B-96DCD0678D37}" srcOrd="0" destOrd="0" presId="urn:microsoft.com/office/officeart/2005/8/layout/hierarchy6"/>
    <dgm:cxn modelId="{381FB9F2-792B-48CD-9EC0-2092EF2D40D7}" type="presOf" srcId="{2C93CE88-9834-432D-B5E8-D3175BE0CA54}" destId="{3778B334-9F1E-4FCC-ABE2-010C27E29BD2}" srcOrd="0" destOrd="0" presId="urn:microsoft.com/office/officeart/2005/8/layout/hierarchy6"/>
    <dgm:cxn modelId="{A859DBD9-19F4-4621-97B0-FFCF7B06E1A1}" srcId="{34D3EE71-E24D-4EA3-BF79-98A8AFCB1578}" destId="{D37ECB5E-0C60-4E8A-B107-9B9676C3D74F}" srcOrd="1" destOrd="0" parTransId="{8626D519-7B45-46C3-9D80-A385C00183EB}" sibTransId="{5E27613B-E7CE-4D35-8970-533B6059F99C}"/>
    <dgm:cxn modelId="{853A85CB-F595-4486-9CAB-159C4C2CF9A6}" type="presOf" srcId="{DF923F89-D569-4F57-ABEF-3D529A320770}" destId="{E4D623D8-36C9-4CFD-A5B0-36190F0DB436}" srcOrd="0" destOrd="0" presId="urn:microsoft.com/office/officeart/2005/8/layout/hierarchy6"/>
    <dgm:cxn modelId="{E28D48C9-645C-41A6-A0FA-B41873A1A0EF}" srcId="{D1F9C0C6-5035-4F52-B04E-6C7D658247FD}" destId="{653194AA-2A62-416F-91F4-AB284393627B}" srcOrd="0" destOrd="0" parTransId="{4E8E444A-36AD-4845-A6A9-16778D5349D1}" sibTransId="{C251AACD-0F5A-4F83-A962-B52BF9830A8E}"/>
    <dgm:cxn modelId="{5BCB5942-AA23-4F7D-BCF2-1F65E22F7FC7}" type="presOf" srcId="{653194AA-2A62-416F-91F4-AB284393627B}" destId="{ACB5E0B8-8E52-462E-991E-4436F2ADED84}" srcOrd="0" destOrd="0" presId="urn:microsoft.com/office/officeart/2005/8/layout/hierarchy6"/>
    <dgm:cxn modelId="{637A8DBC-4145-440F-8450-3CA755A3FCDB}" type="presOf" srcId="{6CB3050B-2BBC-4607-99B3-16B4FA469ECE}" destId="{650943F1-8A05-47DA-996A-BA3633ED799A}" srcOrd="0" destOrd="0" presId="urn:microsoft.com/office/officeart/2005/8/layout/hierarchy6"/>
    <dgm:cxn modelId="{174F8FAC-A038-43A3-B283-A7A41E3729A7}" type="presOf" srcId="{884A45AE-D712-4EA2-A27A-2FFCC672FCB2}" destId="{284079B2-767E-4FDA-B92F-9234E2EA1AEE}" srcOrd="0" destOrd="0" presId="urn:microsoft.com/office/officeart/2005/8/layout/hierarchy6"/>
    <dgm:cxn modelId="{0F2F3075-38B8-423E-86D1-A186717B815D}" type="presOf" srcId="{171D5875-4964-4EBA-9CB9-E5265B1368AD}" destId="{7AD185D7-58CC-488A-BF41-C76A8AEA653A}" srcOrd="0" destOrd="0" presId="urn:microsoft.com/office/officeart/2005/8/layout/hierarchy6"/>
    <dgm:cxn modelId="{B64EA1ED-097E-417F-87C3-91DEC6CBA9E8}" srcId="{74F5A8E4-37F8-4B3B-BBE0-DEA2CD0DAD14}" destId="{279B41F0-BB4A-4BCC-ABC0-B58F238650F7}" srcOrd="2" destOrd="0" parTransId="{1EE9932C-CB4E-4888-A44A-B71E3902527F}" sibTransId="{014ACB87-FC84-4E6D-8B95-904AB592326A}"/>
    <dgm:cxn modelId="{EAE9F3B3-7F63-490F-A2FB-E3F30878EC33}" type="presOf" srcId="{BD4BAB73-7508-4E0A-8101-09F4F99B6084}" destId="{118D120B-198C-412B-A532-91E4017753DF}" srcOrd="0" destOrd="0" presId="urn:microsoft.com/office/officeart/2005/8/layout/hierarchy6"/>
    <dgm:cxn modelId="{EECE3932-EF2D-4C38-AE54-22611CE1136D}" type="presOf" srcId="{DACD672A-5C40-421B-B37B-CAD46A0C268C}" destId="{92553D1A-E692-4CA3-B7DF-AD2AA1BCCEE6}" srcOrd="0" destOrd="0" presId="urn:microsoft.com/office/officeart/2005/8/layout/hierarchy6"/>
    <dgm:cxn modelId="{0D3B895D-B609-4E94-B525-386650D995A5}" srcId="{6B48AECC-D1B2-4F09-B8CD-3391FF464595}" destId="{884A45AE-D712-4EA2-A27A-2FFCC672FCB2}" srcOrd="1" destOrd="0" parTransId="{F76B38CF-057A-47F1-895D-ACD5DBB79A56}" sibTransId="{46931EFF-6A72-4EF3-BDFA-B678287DEAE7}"/>
    <dgm:cxn modelId="{8E8CB09A-375D-4CDF-8F74-BC5E9C84C9F1}" type="presOf" srcId="{80973FDF-33B8-4D10-94E3-D6DC2A929D18}" destId="{F116748F-34AB-4207-90A6-E040FE6E68C4}" srcOrd="0" destOrd="0" presId="urn:microsoft.com/office/officeart/2005/8/layout/hierarchy6"/>
    <dgm:cxn modelId="{A7D50CC8-1646-4D5B-BDD2-D84B2DE8460B}" type="presOf" srcId="{CAF38FE2-D660-40CF-895B-F9412772B7EC}" destId="{4F4FEE44-FB71-4B5F-8DA6-EF803AD75C13}" srcOrd="0" destOrd="0" presId="urn:microsoft.com/office/officeart/2005/8/layout/hierarchy6"/>
    <dgm:cxn modelId="{18661965-1BDC-4D29-9436-BBE050B2F37F}" srcId="{CF65BE56-CB58-4FBC-AD92-DB286F886399}" destId="{171D5875-4964-4EBA-9CB9-E5265B1368AD}" srcOrd="0" destOrd="0" parTransId="{23AA7A29-3BC7-4135-86A4-44D4C3B1AF89}" sibTransId="{D89193F5-B218-49B8-B564-32E7B6E44753}"/>
    <dgm:cxn modelId="{DA6ED6CA-48C9-47F5-A3C3-B801FE1BB907}" srcId="{105BADFF-8630-4FE6-922A-350255A3D1DF}" destId="{8E38CAC8-9C8A-4AC5-89F7-64850D303E18}" srcOrd="0" destOrd="0" parTransId="{26D2B3EC-B4AF-4158-BB1D-09887298142E}" sibTransId="{24DC3496-713A-45E0-8C3E-B88C6866FA14}"/>
    <dgm:cxn modelId="{C5BCA5F1-0511-4875-B0AA-E3DE1A463628}" type="presOf" srcId="{D37ECB5E-0C60-4E8A-B107-9B9676C3D74F}" destId="{71F3F80A-667F-4F98-9B66-BD7853CD3F4F}" srcOrd="0" destOrd="0" presId="urn:microsoft.com/office/officeart/2005/8/layout/hierarchy6"/>
    <dgm:cxn modelId="{6CEA38EC-5664-4BD3-8851-C67024742828}" type="presOf" srcId="{513429FF-EB5E-4F83-B485-0E23527195F1}" destId="{FE6E8380-16AC-4A5F-B166-2D96596246CE}" srcOrd="0" destOrd="0" presId="urn:microsoft.com/office/officeart/2005/8/layout/hierarchy6"/>
    <dgm:cxn modelId="{B8FBA162-0D9C-48BB-9D1B-606C34841751}" type="presOf" srcId="{8626D519-7B45-46C3-9D80-A385C00183EB}" destId="{49EB3BE8-DFCC-431E-B085-6206F9D8BF75}" srcOrd="0" destOrd="0" presId="urn:microsoft.com/office/officeart/2005/8/layout/hierarchy6"/>
    <dgm:cxn modelId="{61F619C5-1B46-4579-9484-EC39B5DE7108}" type="presOf" srcId="{34D3EE71-E24D-4EA3-BF79-98A8AFCB1578}" destId="{AF7045F7-6F19-48ED-9AAB-176C030D6EB7}" srcOrd="0" destOrd="0" presId="urn:microsoft.com/office/officeart/2005/8/layout/hierarchy6"/>
    <dgm:cxn modelId="{04FDE7C6-F9FA-4938-8913-BA35B28F3927}" type="presOf" srcId="{88C91D88-5ADB-43E4-96C1-1555FC24FADD}" destId="{7A270C37-FEFC-450E-83AD-534927443918}" srcOrd="0" destOrd="0" presId="urn:microsoft.com/office/officeart/2005/8/layout/hierarchy6"/>
    <dgm:cxn modelId="{AF0FB9FF-4CF0-45C4-AB30-94B96087E739}" type="presOf" srcId="{26D2B3EC-B4AF-4158-BB1D-09887298142E}" destId="{2C60157D-3F4B-4213-AF60-DA073CC6EA88}" srcOrd="0" destOrd="0" presId="urn:microsoft.com/office/officeart/2005/8/layout/hierarchy6"/>
    <dgm:cxn modelId="{AC96B161-3528-4A58-983E-FE663D813D93}" srcId="{105BADFF-8630-4FE6-922A-350255A3D1DF}" destId="{D1F9C0C6-5035-4F52-B04E-6C7D658247FD}" srcOrd="1" destOrd="0" parTransId="{41814650-575E-45A4-895D-2A821CF30973}" sibTransId="{B84E645E-B457-4A1D-A8D8-280464B8103F}"/>
    <dgm:cxn modelId="{F165DC44-C346-4AFE-80A1-966749E00DEC}" type="presOf" srcId="{D419219B-FBE5-43D5-BEE7-B84E99950FDE}" destId="{078CE23F-0C3A-4A18-B435-A7F873CAF9A9}" srcOrd="0" destOrd="0" presId="urn:microsoft.com/office/officeart/2005/8/layout/hierarchy6"/>
    <dgm:cxn modelId="{3D77F777-E59A-4752-9FC4-5E34F2BD8FE7}" srcId="{34D3EE71-E24D-4EA3-BF79-98A8AFCB1578}" destId="{0189CB7B-5AE2-440E-9666-F1BB108EE558}" srcOrd="0" destOrd="0" parTransId="{D7787ACA-4C80-4649-AAF9-90794EF7522B}" sibTransId="{7AAE54E7-A44B-4A77-8B11-02E95CFE2C30}"/>
    <dgm:cxn modelId="{265D7FED-9122-4EAE-801D-5E8647312A2A}" type="presOf" srcId="{83AC9530-9429-450E-8BDA-5A119CB94300}" destId="{439B3C4F-C24F-477F-B652-8402C3E5E039}" srcOrd="0" destOrd="0" presId="urn:microsoft.com/office/officeart/2005/8/layout/hierarchy6"/>
    <dgm:cxn modelId="{741FFF8A-D84E-47C1-B6B2-0EC2D897A850}" type="presOf" srcId="{8E38CAC8-9C8A-4AC5-89F7-64850D303E18}" destId="{8174D9D8-88D7-4D47-BE62-74CB79399ECF}" srcOrd="0" destOrd="0" presId="urn:microsoft.com/office/officeart/2005/8/layout/hierarchy6"/>
    <dgm:cxn modelId="{CE05693C-47BF-4D3C-9E72-E9E1418F06AD}" srcId="{171D5875-4964-4EBA-9CB9-E5265B1368AD}" destId="{74F5A8E4-37F8-4B3B-BBE0-DEA2CD0DAD14}" srcOrd="1" destOrd="0" parTransId="{80973FDF-33B8-4D10-94E3-D6DC2A929D18}" sibTransId="{F37C178E-7147-4D22-898B-D716C32C9C87}"/>
    <dgm:cxn modelId="{A1A34751-42E2-4028-8496-7469A1CCBAF6}" type="presOf" srcId="{3D9307FD-C4C1-4B80-BCD6-18BB7CC9C134}" destId="{301ABDD9-0DA9-4472-B7EC-3B449ED3FB71}" srcOrd="0" destOrd="0" presId="urn:microsoft.com/office/officeart/2005/8/layout/hierarchy6"/>
    <dgm:cxn modelId="{56A94F1F-3B74-4D63-846D-2760141D294F}" srcId="{8E38CAC8-9C8A-4AC5-89F7-64850D303E18}" destId="{3D9307FD-C4C1-4B80-BCD6-18BB7CC9C134}" srcOrd="1" destOrd="0" parTransId="{7338C0AE-1188-4CB6-802A-B10E5AB791D4}" sibTransId="{CFFFEB0D-FF5C-4A08-A4B9-E32648004D1F}"/>
    <dgm:cxn modelId="{A8834809-77F6-40A1-9101-EC682F7749FB}" type="presParOf" srcId="{E23B47B6-33F2-47C9-AE37-61D61241CC02}" destId="{B69857B6-963A-4613-A8C8-9C498DD86B5F}" srcOrd="0" destOrd="0" presId="urn:microsoft.com/office/officeart/2005/8/layout/hierarchy6"/>
    <dgm:cxn modelId="{265C08E5-76C4-4230-8BCC-B5D50743378A}" type="presParOf" srcId="{B69857B6-963A-4613-A8C8-9C498DD86B5F}" destId="{290DFA7D-8B90-4E1D-B909-47919E7835BB}" srcOrd="0" destOrd="0" presId="urn:microsoft.com/office/officeart/2005/8/layout/hierarchy6"/>
    <dgm:cxn modelId="{B9D690AD-7E02-4FEC-A377-B590C5F8E58E}" type="presParOf" srcId="{290DFA7D-8B90-4E1D-B909-47919E7835BB}" destId="{EE4167CC-1CE8-4AFC-831A-409B729684EE}" srcOrd="0" destOrd="0" presId="urn:microsoft.com/office/officeart/2005/8/layout/hierarchy6"/>
    <dgm:cxn modelId="{BB2759D2-8F22-4171-8DDF-5D3B2980D3DA}" type="presParOf" srcId="{EE4167CC-1CE8-4AFC-831A-409B729684EE}" destId="{7AD185D7-58CC-488A-BF41-C76A8AEA653A}" srcOrd="0" destOrd="0" presId="urn:microsoft.com/office/officeart/2005/8/layout/hierarchy6"/>
    <dgm:cxn modelId="{26EB4ACD-F72B-4ADA-BFA4-676FB7BA6298}" type="presParOf" srcId="{EE4167CC-1CE8-4AFC-831A-409B729684EE}" destId="{F997BFDD-95BB-4670-BC42-8D18E71FA8E7}" srcOrd="1" destOrd="0" presId="urn:microsoft.com/office/officeart/2005/8/layout/hierarchy6"/>
    <dgm:cxn modelId="{A2E4255B-8541-450E-A8FA-54D2B480D295}" type="presParOf" srcId="{F997BFDD-95BB-4670-BC42-8D18E71FA8E7}" destId="{89FE006D-494C-4113-BFFF-C0B8B81C7525}" srcOrd="0" destOrd="0" presId="urn:microsoft.com/office/officeart/2005/8/layout/hierarchy6"/>
    <dgm:cxn modelId="{68157646-E454-45AC-8D53-E66CCE64A457}" type="presParOf" srcId="{F997BFDD-95BB-4670-BC42-8D18E71FA8E7}" destId="{52DE4F08-8D0A-4AEA-BD77-D9409666EE8A}" srcOrd="1" destOrd="0" presId="urn:microsoft.com/office/officeart/2005/8/layout/hierarchy6"/>
    <dgm:cxn modelId="{6782E1FA-FDAC-4588-8CCA-71200DF0AA26}" type="presParOf" srcId="{52DE4F08-8D0A-4AEA-BD77-D9409666EE8A}" destId="{D1D48D33-B3C1-465D-9B8A-DD13C703D2B5}" srcOrd="0" destOrd="0" presId="urn:microsoft.com/office/officeart/2005/8/layout/hierarchy6"/>
    <dgm:cxn modelId="{57FFDFCA-2ECD-4116-982B-3111AF2DB94C}" type="presParOf" srcId="{52DE4F08-8D0A-4AEA-BD77-D9409666EE8A}" destId="{4CB68AE8-68C0-4377-862E-8010057711C4}" srcOrd="1" destOrd="0" presId="urn:microsoft.com/office/officeart/2005/8/layout/hierarchy6"/>
    <dgm:cxn modelId="{B10F8C52-C1E2-4DB4-A2E4-35218DBAB105}" type="presParOf" srcId="{4CB68AE8-68C0-4377-862E-8010057711C4}" destId="{E4D623D8-36C9-4CFD-A5B0-36190F0DB436}" srcOrd="0" destOrd="0" presId="urn:microsoft.com/office/officeart/2005/8/layout/hierarchy6"/>
    <dgm:cxn modelId="{4C552B14-45F1-4251-A29C-53B8582144B8}" type="presParOf" srcId="{4CB68AE8-68C0-4377-862E-8010057711C4}" destId="{732D7038-E868-43C5-8297-838A32B0AC99}" srcOrd="1" destOrd="0" presId="urn:microsoft.com/office/officeart/2005/8/layout/hierarchy6"/>
    <dgm:cxn modelId="{61953320-A918-4B2C-9254-42CDFA0AE925}" type="presParOf" srcId="{732D7038-E868-43C5-8297-838A32B0AC99}" destId="{078CE23F-0C3A-4A18-B435-A7F873CAF9A9}" srcOrd="0" destOrd="0" presId="urn:microsoft.com/office/officeart/2005/8/layout/hierarchy6"/>
    <dgm:cxn modelId="{314DD69E-0ECF-47AC-9FE6-1F1865F9B2D8}" type="presParOf" srcId="{732D7038-E868-43C5-8297-838A32B0AC99}" destId="{29750C56-3550-4183-A51E-F130FF0BD3C9}" srcOrd="1" destOrd="0" presId="urn:microsoft.com/office/officeart/2005/8/layout/hierarchy6"/>
    <dgm:cxn modelId="{C9435381-94DA-40B4-85B8-F180B0AA8AA5}" type="presParOf" srcId="{4CB68AE8-68C0-4377-862E-8010057711C4}" destId="{FE6E8380-16AC-4A5F-B166-2D96596246CE}" srcOrd="2" destOrd="0" presId="urn:microsoft.com/office/officeart/2005/8/layout/hierarchy6"/>
    <dgm:cxn modelId="{B607FA64-DF2B-489B-82DF-0664210DEE8A}" type="presParOf" srcId="{4CB68AE8-68C0-4377-862E-8010057711C4}" destId="{2CFBD26D-24EA-4529-97AB-1FC236102645}" srcOrd="3" destOrd="0" presId="urn:microsoft.com/office/officeart/2005/8/layout/hierarchy6"/>
    <dgm:cxn modelId="{38734290-E483-4DBF-9C0F-DB1FEFC82EAD}" type="presParOf" srcId="{2CFBD26D-24EA-4529-97AB-1FC236102645}" destId="{267B034B-8CB4-4547-9889-6139B8F28381}" srcOrd="0" destOrd="0" presId="urn:microsoft.com/office/officeart/2005/8/layout/hierarchy6"/>
    <dgm:cxn modelId="{1B7B633E-6DDF-4259-95B6-5812A2E7FE94}" type="presParOf" srcId="{2CFBD26D-24EA-4529-97AB-1FC236102645}" destId="{40B38C6C-7B7B-4CE9-ADE8-66D656FB9C5C}" srcOrd="1" destOrd="0" presId="urn:microsoft.com/office/officeart/2005/8/layout/hierarchy6"/>
    <dgm:cxn modelId="{888687AF-1D71-43BB-8111-37F291BAE811}" type="presParOf" srcId="{40B38C6C-7B7B-4CE9-ADE8-66D656FB9C5C}" destId="{2C60157D-3F4B-4213-AF60-DA073CC6EA88}" srcOrd="0" destOrd="0" presId="urn:microsoft.com/office/officeart/2005/8/layout/hierarchy6"/>
    <dgm:cxn modelId="{FC5C9BDC-32EE-4F89-AED6-E157B1AB43DF}" type="presParOf" srcId="{40B38C6C-7B7B-4CE9-ADE8-66D656FB9C5C}" destId="{A571942C-964D-4F8A-92A6-3C3AC6CDF675}" srcOrd="1" destOrd="0" presId="urn:microsoft.com/office/officeart/2005/8/layout/hierarchy6"/>
    <dgm:cxn modelId="{737E146E-FB85-4488-94F7-C2F35EEEFD63}" type="presParOf" srcId="{A571942C-964D-4F8A-92A6-3C3AC6CDF675}" destId="{8174D9D8-88D7-4D47-BE62-74CB79399ECF}" srcOrd="0" destOrd="0" presId="urn:microsoft.com/office/officeart/2005/8/layout/hierarchy6"/>
    <dgm:cxn modelId="{DF99A0C2-0EB8-4649-8CB1-BD55AE889C99}" type="presParOf" srcId="{A571942C-964D-4F8A-92A6-3C3AC6CDF675}" destId="{A0DA8784-DF05-4A6A-9017-4CBB57022365}" srcOrd="1" destOrd="0" presId="urn:microsoft.com/office/officeart/2005/8/layout/hierarchy6"/>
    <dgm:cxn modelId="{4AC980E5-732B-43B2-87D0-8F202C309DB8}" type="presParOf" srcId="{A0DA8784-DF05-4A6A-9017-4CBB57022365}" destId="{81E6C1C4-9500-4933-AC7E-BCCAC2F6D3A8}" srcOrd="0" destOrd="0" presId="urn:microsoft.com/office/officeart/2005/8/layout/hierarchy6"/>
    <dgm:cxn modelId="{596350F8-663A-4E79-AD1E-7E7BBEFD9746}" type="presParOf" srcId="{A0DA8784-DF05-4A6A-9017-4CBB57022365}" destId="{575DD953-EA39-4F37-9BE8-F6CF7C236701}" srcOrd="1" destOrd="0" presId="urn:microsoft.com/office/officeart/2005/8/layout/hierarchy6"/>
    <dgm:cxn modelId="{F58D37D4-DA32-414B-AD78-669A85517846}" type="presParOf" srcId="{575DD953-EA39-4F37-9BE8-F6CF7C236701}" destId="{92553D1A-E692-4CA3-B7DF-AD2AA1BCCEE6}" srcOrd="0" destOrd="0" presId="urn:microsoft.com/office/officeart/2005/8/layout/hierarchy6"/>
    <dgm:cxn modelId="{CD29F224-6B47-434B-84A9-5EF34D6DF701}" type="presParOf" srcId="{575DD953-EA39-4F37-9BE8-F6CF7C236701}" destId="{BE74ED72-2068-49BB-826E-A0865B525A6A}" srcOrd="1" destOrd="0" presId="urn:microsoft.com/office/officeart/2005/8/layout/hierarchy6"/>
    <dgm:cxn modelId="{8F36056D-128F-45BD-82E9-91D904EF7AAE}" type="presParOf" srcId="{A0DA8784-DF05-4A6A-9017-4CBB57022365}" destId="{564162BB-D1AF-44E1-9512-8D47F9E68021}" srcOrd="2" destOrd="0" presId="urn:microsoft.com/office/officeart/2005/8/layout/hierarchy6"/>
    <dgm:cxn modelId="{44B8878C-5A7C-455D-BD6F-ACE7946D74ED}" type="presParOf" srcId="{A0DA8784-DF05-4A6A-9017-4CBB57022365}" destId="{F2AA8795-630E-455E-8294-B540EC4D4FA3}" srcOrd="3" destOrd="0" presId="urn:microsoft.com/office/officeart/2005/8/layout/hierarchy6"/>
    <dgm:cxn modelId="{418EBAA0-0B6B-439F-858F-2C796B9B1F8B}" type="presParOf" srcId="{F2AA8795-630E-455E-8294-B540EC4D4FA3}" destId="{301ABDD9-0DA9-4472-B7EC-3B449ED3FB71}" srcOrd="0" destOrd="0" presId="urn:microsoft.com/office/officeart/2005/8/layout/hierarchy6"/>
    <dgm:cxn modelId="{EADB1FEC-B664-4BC5-85D5-01ED0B12F8F7}" type="presParOf" srcId="{F2AA8795-630E-455E-8294-B540EC4D4FA3}" destId="{A8470722-5362-4080-9460-B08E80F392BB}" srcOrd="1" destOrd="0" presId="urn:microsoft.com/office/officeart/2005/8/layout/hierarchy6"/>
    <dgm:cxn modelId="{EF82C6EE-0002-4483-81F2-7CB3DA2FADC5}" type="presParOf" srcId="{40B38C6C-7B7B-4CE9-ADE8-66D656FB9C5C}" destId="{3D368A7E-24E9-4B9C-8309-5D0F43FEC52E}" srcOrd="2" destOrd="0" presId="urn:microsoft.com/office/officeart/2005/8/layout/hierarchy6"/>
    <dgm:cxn modelId="{2F38B479-2262-439E-8D66-F5C4EA6DEA49}" type="presParOf" srcId="{40B38C6C-7B7B-4CE9-ADE8-66D656FB9C5C}" destId="{B35871CC-FFBC-4D7A-B3BD-AFC7A999C996}" srcOrd="3" destOrd="0" presId="urn:microsoft.com/office/officeart/2005/8/layout/hierarchy6"/>
    <dgm:cxn modelId="{2B5A444C-FD38-4E6B-9E71-8539C123D131}" type="presParOf" srcId="{B35871CC-FFBC-4D7A-B3BD-AFC7A999C996}" destId="{0BD91E92-16F0-4A81-92B4-A85260A5A0D8}" srcOrd="0" destOrd="0" presId="urn:microsoft.com/office/officeart/2005/8/layout/hierarchy6"/>
    <dgm:cxn modelId="{7A2A50F1-C5B4-43FE-A3E1-E27E557F0C3A}" type="presParOf" srcId="{B35871CC-FFBC-4D7A-B3BD-AFC7A999C996}" destId="{F7994F89-5BB9-44A1-BCE7-2FF663ACB484}" srcOrd="1" destOrd="0" presId="urn:microsoft.com/office/officeart/2005/8/layout/hierarchy6"/>
    <dgm:cxn modelId="{873CF5CE-FB12-4721-8B7B-04A0E52F71ED}" type="presParOf" srcId="{F7994F89-5BB9-44A1-BCE7-2FF663ACB484}" destId="{48E4E831-B948-4F23-8774-481424D00561}" srcOrd="0" destOrd="0" presId="urn:microsoft.com/office/officeart/2005/8/layout/hierarchy6"/>
    <dgm:cxn modelId="{B6D56C27-0B58-46F1-B7DC-0C12A26CE9A8}" type="presParOf" srcId="{F7994F89-5BB9-44A1-BCE7-2FF663ACB484}" destId="{20F308AB-6642-491B-9E35-0B720DC16CD8}" srcOrd="1" destOrd="0" presId="urn:microsoft.com/office/officeart/2005/8/layout/hierarchy6"/>
    <dgm:cxn modelId="{5933F78E-BFAD-4460-BB31-3F3F85D3060F}" type="presParOf" srcId="{20F308AB-6642-491B-9E35-0B720DC16CD8}" destId="{ACB5E0B8-8E52-462E-991E-4436F2ADED84}" srcOrd="0" destOrd="0" presId="urn:microsoft.com/office/officeart/2005/8/layout/hierarchy6"/>
    <dgm:cxn modelId="{8F716E9D-F432-41F1-8883-3EEA5300A26B}" type="presParOf" srcId="{20F308AB-6642-491B-9E35-0B720DC16CD8}" destId="{46807D7C-B7AE-4DD8-BE25-5805031101F7}" srcOrd="1" destOrd="0" presId="urn:microsoft.com/office/officeart/2005/8/layout/hierarchy6"/>
    <dgm:cxn modelId="{33B2CD0C-F344-42B2-9813-BA5D44817524}" type="presParOf" srcId="{F7994F89-5BB9-44A1-BCE7-2FF663ACB484}" destId="{9FC6D666-9B03-4290-B2D3-7E90EAA1F000}" srcOrd="2" destOrd="0" presId="urn:microsoft.com/office/officeart/2005/8/layout/hierarchy6"/>
    <dgm:cxn modelId="{3119267D-65CD-4E91-90B2-FEC568421B88}" type="presParOf" srcId="{F7994F89-5BB9-44A1-BCE7-2FF663ACB484}" destId="{69967AD8-E026-4616-A377-D1FAE301BBCC}" srcOrd="3" destOrd="0" presId="urn:microsoft.com/office/officeart/2005/8/layout/hierarchy6"/>
    <dgm:cxn modelId="{27E8BAD9-689C-40FB-B7A8-BA23F3F6D113}" type="presParOf" srcId="{69967AD8-E026-4616-A377-D1FAE301BBCC}" destId="{A2ABC005-03C0-4DBC-96E9-99D13A9E9E76}" srcOrd="0" destOrd="0" presId="urn:microsoft.com/office/officeart/2005/8/layout/hierarchy6"/>
    <dgm:cxn modelId="{82ED5460-FBE4-491F-B083-5DE363D2B69F}" type="presParOf" srcId="{69967AD8-E026-4616-A377-D1FAE301BBCC}" destId="{28C8D954-584C-4887-90E2-B0D5DB821B63}" srcOrd="1" destOrd="0" presId="urn:microsoft.com/office/officeart/2005/8/layout/hierarchy6"/>
    <dgm:cxn modelId="{E1A69FDA-0510-47FA-B1CB-F6840235E08B}" type="presParOf" srcId="{F997BFDD-95BB-4670-BC42-8D18E71FA8E7}" destId="{F116748F-34AB-4207-90A6-E040FE6E68C4}" srcOrd="2" destOrd="0" presId="urn:microsoft.com/office/officeart/2005/8/layout/hierarchy6"/>
    <dgm:cxn modelId="{272D5954-D1E3-4D90-978A-646AC21D2B6D}" type="presParOf" srcId="{F997BFDD-95BB-4670-BC42-8D18E71FA8E7}" destId="{0D008E1C-A9F9-4400-A327-3EE066823ABD}" srcOrd="3" destOrd="0" presId="urn:microsoft.com/office/officeart/2005/8/layout/hierarchy6"/>
    <dgm:cxn modelId="{A4ED6867-F992-4099-8BB2-BE4E0124C3CE}" type="presParOf" srcId="{0D008E1C-A9F9-4400-A327-3EE066823ABD}" destId="{5BB17C81-0CF2-480E-8E07-AC0B24AA467E}" srcOrd="0" destOrd="0" presId="urn:microsoft.com/office/officeart/2005/8/layout/hierarchy6"/>
    <dgm:cxn modelId="{E795AA21-E1AD-4E19-BFC3-1E708BFEBE24}" type="presParOf" srcId="{0D008E1C-A9F9-4400-A327-3EE066823ABD}" destId="{3630347E-4FF6-453F-B36E-6D969F9F2497}" srcOrd="1" destOrd="0" presId="urn:microsoft.com/office/officeart/2005/8/layout/hierarchy6"/>
    <dgm:cxn modelId="{F13069F1-E074-44E3-8D24-658EA0CB146D}" type="presParOf" srcId="{3630347E-4FF6-453F-B36E-6D969F9F2497}" destId="{1797DE0A-7CB4-4852-9233-A32079C7D1D0}" srcOrd="0" destOrd="0" presId="urn:microsoft.com/office/officeart/2005/8/layout/hierarchy6"/>
    <dgm:cxn modelId="{730D5A03-9990-4314-B670-DC92D7FE269F}" type="presParOf" srcId="{3630347E-4FF6-453F-B36E-6D969F9F2497}" destId="{B86EE027-0633-4202-8195-640B0E26EA58}" srcOrd="1" destOrd="0" presId="urn:microsoft.com/office/officeart/2005/8/layout/hierarchy6"/>
    <dgm:cxn modelId="{A2717D35-95D5-4995-A3FE-CA4368462DBE}" type="presParOf" srcId="{B86EE027-0633-4202-8195-640B0E26EA58}" destId="{AF7045F7-6F19-48ED-9AAB-176C030D6EB7}" srcOrd="0" destOrd="0" presId="urn:microsoft.com/office/officeart/2005/8/layout/hierarchy6"/>
    <dgm:cxn modelId="{5362C15F-E4B4-499F-810A-CAAF555C9F96}" type="presParOf" srcId="{B86EE027-0633-4202-8195-640B0E26EA58}" destId="{1C45B22B-6242-4B19-B2A9-2570F52442A7}" srcOrd="1" destOrd="0" presId="urn:microsoft.com/office/officeart/2005/8/layout/hierarchy6"/>
    <dgm:cxn modelId="{0E7B9D70-14C6-4446-9591-1AB034BB852A}" type="presParOf" srcId="{1C45B22B-6242-4B19-B2A9-2570F52442A7}" destId="{5CFB0B25-92B0-41A0-9993-76AEE0C8A9D6}" srcOrd="0" destOrd="0" presId="urn:microsoft.com/office/officeart/2005/8/layout/hierarchy6"/>
    <dgm:cxn modelId="{9DABE95C-C57D-417A-B5EC-87B8A4FD8CD0}" type="presParOf" srcId="{1C45B22B-6242-4B19-B2A9-2570F52442A7}" destId="{9E47A09C-F901-42BA-8288-7F8ECD31E47D}" srcOrd="1" destOrd="0" presId="urn:microsoft.com/office/officeart/2005/8/layout/hierarchy6"/>
    <dgm:cxn modelId="{5FA762EA-5C08-4C50-ADD0-930A331BF368}" type="presParOf" srcId="{9E47A09C-F901-42BA-8288-7F8ECD31E47D}" destId="{D863B844-B9CE-4C69-82C0-AB5AE3F27443}" srcOrd="0" destOrd="0" presId="urn:microsoft.com/office/officeart/2005/8/layout/hierarchy6"/>
    <dgm:cxn modelId="{D32B1C69-CC85-4C44-9A9B-0785D10CCD3F}" type="presParOf" srcId="{9E47A09C-F901-42BA-8288-7F8ECD31E47D}" destId="{6CCDB585-8938-4FBE-BEB0-2C8BCD4C8682}" srcOrd="1" destOrd="0" presId="urn:microsoft.com/office/officeart/2005/8/layout/hierarchy6"/>
    <dgm:cxn modelId="{F46B1C2E-525C-456B-8D49-1003743CEDBD}" type="presParOf" srcId="{1C45B22B-6242-4B19-B2A9-2570F52442A7}" destId="{49EB3BE8-DFCC-431E-B085-6206F9D8BF75}" srcOrd="2" destOrd="0" presId="urn:microsoft.com/office/officeart/2005/8/layout/hierarchy6"/>
    <dgm:cxn modelId="{E5978F88-5817-4672-8B1A-760245DCE8D5}" type="presParOf" srcId="{1C45B22B-6242-4B19-B2A9-2570F52442A7}" destId="{DFA6750B-507D-47FB-A8D0-2189537339F1}" srcOrd="3" destOrd="0" presId="urn:microsoft.com/office/officeart/2005/8/layout/hierarchy6"/>
    <dgm:cxn modelId="{A7F6BA6C-4BC1-4BC4-BCDF-EE5872FF46E9}" type="presParOf" srcId="{DFA6750B-507D-47FB-A8D0-2189537339F1}" destId="{71F3F80A-667F-4F98-9B66-BD7853CD3F4F}" srcOrd="0" destOrd="0" presId="urn:microsoft.com/office/officeart/2005/8/layout/hierarchy6"/>
    <dgm:cxn modelId="{FBF5D097-2C35-45C1-A6C8-4230D2D52812}" type="presParOf" srcId="{DFA6750B-507D-47FB-A8D0-2189537339F1}" destId="{C773CC6C-3E52-4E2D-8907-1072CB55F9FF}" srcOrd="1" destOrd="0" presId="urn:microsoft.com/office/officeart/2005/8/layout/hierarchy6"/>
    <dgm:cxn modelId="{34D7813B-395F-49FD-9091-7B48027BA791}" type="presParOf" srcId="{3630347E-4FF6-453F-B36E-6D969F9F2497}" destId="{4F4FEE44-FB71-4B5F-8DA6-EF803AD75C13}" srcOrd="2" destOrd="0" presId="urn:microsoft.com/office/officeart/2005/8/layout/hierarchy6"/>
    <dgm:cxn modelId="{5905D343-577F-41C0-9B2D-25CA7993C5FD}" type="presParOf" srcId="{3630347E-4FF6-453F-B36E-6D969F9F2497}" destId="{26E10806-9C85-4E3A-BCA7-F698BE7DDD7B}" srcOrd="3" destOrd="0" presId="urn:microsoft.com/office/officeart/2005/8/layout/hierarchy6"/>
    <dgm:cxn modelId="{51C8ABF8-8BCC-477B-9D12-3EBB31A92E71}" type="presParOf" srcId="{26E10806-9C85-4E3A-BCA7-F698BE7DDD7B}" destId="{FA702651-59F5-4B9C-884E-151471FB2DCA}" srcOrd="0" destOrd="0" presId="urn:microsoft.com/office/officeart/2005/8/layout/hierarchy6"/>
    <dgm:cxn modelId="{466BF5EF-7418-4429-9077-2686015C9AD1}" type="presParOf" srcId="{26E10806-9C85-4E3A-BCA7-F698BE7DDD7B}" destId="{5A15BE4D-FC3F-4FC1-808A-F020540CAC89}" srcOrd="1" destOrd="0" presId="urn:microsoft.com/office/officeart/2005/8/layout/hierarchy6"/>
    <dgm:cxn modelId="{03CDD20B-0D0C-49F2-9D59-94F84C0B5800}" type="presParOf" srcId="{5A15BE4D-FC3F-4FC1-808A-F020540CAC89}" destId="{883F9C92-A898-4F1B-AB54-7C684B3DCA12}" srcOrd="0" destOrd="0" presId="urn:microsoft.com/office/officeart/2005/8/layout/hierarchy6"/>
    <dgm:cxn modelId="{A36DDC2D-837B-4397-B8B4-53A024E5A6AC}" type="presParOf" srcId="{5A15BE4D-FC3F-4FC1-808A-F020540CAC89}" destId="{1CF74799-28BC-4ECD-BC1F-4E886C67D778}" srcOrd="1" destOrd="0" presId="urn:microsoft.com/office/officeart/2005/8/layout/hierarchy6"/>
    <dgm:cxn modelId="{557572DA-1B77-4CD4-8726-EDCFCF231CD1}" type="presParOf" srcId="{1CF74799-28BC-4ECD-BC1F-4E886C67D778}" destId="{45868A18-F01A-47DA-ACA7-42D7F3F229B9}" srcOrd="0" destOrd="0" presId="urn:microsoft.com/office/officeart/2005/8/layout/hierarchy6"/>
    <dgm:cxn modelId="{1E544E75-BDB1-44C2-B290-12E5C7ABEB6E}" type="presParOf" srcId="{1CF74799-28BC-4ECD-BC1F-4E886C67D778}" destId="{054663F1-C0AE-4F25-94FC-7D4D17E6DEB0}" srcOrd="1" destOrd="0" presId="urn:microsoft.com/office/officeart/2005/8/layout/hierarchy6"/>
    <dgm:cxn modelId="{D391F807-E4F0-4952-B81B-F7AD993096EB}" type="presParOf" srcId="{5A15BE4D-FC3F-4FC1-808A-F020540CAC89}" destId="{C01EB8DF-FDCC-4E84-BD8B-96DCD0678D37}" srcOrd="2" destOrd="0" presId="urn:microsoft.com/office/officeart/2005/8/layout/hierarchy6"/>
    <dgm:cxn modelId="{58FA140E-8CFE-4F20-A484-B2A501B86D07}" type="presParOf" srcId="{5A15BE4D-FC3F-4FC1-808A-F020540CAC89}" destId="{03AD6040-A298-476B-9B92-A9F935AEAAE8}" srcOrd="3" destOrd="0" presId="urn:microsoft.com/office/officeart/2005/8/layout/hierarchy6"/>
    <dgm:cxn modelId="{7536C737-63A1-4E30-9D49-E8D314A33DC6}" type="presParOf" srcId="{03AD6040-A298-476B-9B92-A9F935AEAAE8}" destId="{284079B2-767E-4FDA-B92F-9234E2EA1AEE}" srcOrd="0" destOrd="0" presId="urn:microsoft.com/office/officeart/2005/8/layout/hierarchy6"/>
    <dgm:cxn modelId="{439341D5-019A-4D6B-A740-D25105C22710}" type="presParOf" srcId="{03AD6040-A298-476B-9B92-A9F935AEAAE8}" destId="{AD90BDE1-CC14-4526-8323-04F6AB233EB6}" srcOrd="1" destOrd="0" presId="urn:microsoft.com/office/officeart/2005/8/layout/hierarchy6"/>
    <dgm:cxn modelId="{A6B7FBAB-DC00-4859-A4A8-73206F767901}" type="presParOf" srcId="{5A15BE4D-FC3F-4FC1-808A-F020540CAC89}" destId="{EAD76661-AD0E-4FCA-86D5-39BAE2882EAD}" srcOrd="4" destOrd="0" presId="urn:microsoft.com/office/officeart/2005/8/layout/hierarchy6"/>
    <dgm:cxn modelId="{11E8A3B3-FAAF-408E-B0C6-6391691E36D6}" type="presParOf" srcId="{5A15BE4D-FC3F-4FC1-808A-F020540CAC89}" destId="{1A8115AD-7D76-46A4-9D7B-740E87A5E16E}" srcOrd="5" destOrd="0" presId="urn:microsoft.com/office/officeart/2005/8/layout/hierarchy6"/>
    <dgm:cxn modelId="{C487CDF6-1688-46A7-851B-65152105647A}" type="presParOf" srcId="{1A8115AD-7D76-46A4-9D7B-740E87A5E16E}" destId="{439B3C4F-C24F-477F-B652-8402C3E5E039}" srcOrd="0" destOrd="0" presId="urn:microsoft.com/office/officeart/2005/8/layout/hierarchy6"/>
    <dgm:cxn modelId="{908FA092-6946-4DB7-A747-C2CEA9F62A4C}" type="presParOf" srcId="{1A8115AD-7D76-46A4-9D7B-740E87A5E16E}" destId="{8913FF6C-77C4-487E-8057-F0E88FF041DC}" srcOrd="1" destOrd="0" presId="urn:microsoft.com/office/officeart/2005/8/layout/hierarchy6"/>
    <dgm:cxn modelId="{2FB51B3B-5BA5-44D7-8B98-DD64BE0F4BE9}" type="presParOf" srcId="{3630347E-4FF6-453F-B36E-6D969F9F2497}" destId="{80EEA0F9-0B4F-4713-949C-271534456B3F}" srcOrd="4" destOrd="0" presId="urn:microsoft.com/office/officeart/2005/8/layout/hierarchy6"/>
    <dgm:cxn modelId="{FC7AC7B6-1486-4744-807E-EB34A3923F54}" type="presParOf" srcId="{3630347E-4FF6-453F-B36E-6D969F9F2497}" destId="{554A891F-40A5-4CB5-94FA-507E3FD4B1BE}" srcOrd="5" destOrd="0" presId="urn:microsoft.com/office/officeart/2005/8/layout/hierarchy6"/>
    <dgm:cxn modelId="{6A605D23-C22B-4651-B6A5-FD20B3D560F2}" type="presParOf" srcId="{554A891F-40A5-4CB5-94FA-507E3FD4B1BE}" destId="{1591F595-099A-4E69-9C1E-BC2C77BDB01B}" srcOrd="0" destOrd="0" presId="urn:microsoft.com/office/officeart/2005/8/layout/hierarchy6"/>
    <dgm:cxn modelId="{ACAE32C1-D324-4B50-9595-7D47395E33DD}" type="presParOf" srcId="{554A891F-40A5-4CB5-94FA-507E3FD4B1BE}" destId="{75C50BD4-9596-469B-86B1-7B35819037A1}" srcOrd="1" destOrd="0" presId="urn:microsoft.com/office/officeart/2005/8/layout/hierarchy6"/>
    <dgm:cxn modelId="{AC7A3BC5-31EE-421B-BC74-03C6DBFA32EC}" type="presParOf" srcId="{3630347E-4FF6-453F-B36E-6D969F9F2497}" destId="{118D120B-198C-412B-A532-91E4017753DF}" srcOrd="6" destOrd="0" presId="urn:microsoft.com/office/officeart/2005/8/layout/hierarchy6"/>
    <dgm:cxn modelId="{FCB40ECC-A2FC-4BF9-ADF7-53D54F5FE6A5}" type="presParOf" srcId="{3630347E-4FF6-453F-B36E-6D969F9F2497}" destId="{C50D5335-B552-4010-A9D1-F58CAFEC1955}" srcOrd="7" destOrd="0" presId="urn:microsoft.com/office/officeart/2005/8/layout/hierarchy6"/>
    <dgm:cxn modelId="{406DA3BC-4EDC-48E8-B75F-8F58F9D7A0D3}" type="presParOf" srcId="{C50D5335-B552-4010-A9D1-F58CAFEC1955}" destId="{3778B334-9F1E-4FCC-ABE2-010C27E29BD2}" srcOrd="0" destOrd="0" presId="urn:microsoft.com/office/officeart/2005/8/layout/hierarchy6"/>
    <dgm:cxn modelId="{8786737D-2C2C-4DA3-B37C-71F5377C1D2E}" type="presParOf" srcId="{C50D5335-B552-4010-A9D1-F58CAFEC1955}" destId="{F89F1909-952E-46C2-8113-2BC6C14DEF8E}" srcOrd="1" destOrd="0" presId="urn:microsoft.com/office/officeart/2005/8/layout/hierarchy6"/>
    <dgm:cxn modelId="{7E851E89-D552-4DFD-8703-9347D0EF0BCF}" type="presParOf" srcId="{F997BFDD-95BB-4670-BC42-8D18E71FA8E7}" destId="{650943F1-8A05-47DA-996A-BA3633ED799A}" srcOrd="4" destOrd="0" presId="urn:microsoft.com/office/officeart/2005/8/layout/hierarchy6"/>
    <dgm:cxn modelId="{11A6F81C-D102-4F37-A14E-75CD34FD294A}" type="presParOf" srcId="{F997BFDD-95BB-4670-BC42-8D18E71FA8E7}" destId="{45B1739F-0894-4B05-9403-46A6D39EA71A}" srcOrd="5" destOrd="0" presId="urn:microsoft.com/office/officeart/2005/8/layout/hierarchy6"/>
    <dgm:cxn modelId="{053FC7EC-5149-4019-9CFC-AF031E33EBF6}" type="presParOf" srcId="{45B1739F-0894-4B05-9403-46A6D39EA71A}" destId="{7A270C37-FEFC-450E-83AD-534927443918}" srcOrd="0" destOrd="0" presId="urn:microsoft.com/office/officeart/2005/8/layout/hierarchy6"/>
    <dgm:cxn modelId="{EB5F8A01-4BE0-4584-99E3-598340EC0045}" type="presParOf" srcId="{45B1739F-0894-4B05-9403-46A6D39EA71A}" destId="{DFCCD708-FE70-4D81-B193-C8782F1907EE}" srcOrd="1" destOrd="0" presId="urn:microsoft.com/office/officeart/2005/8/layout/hierarchy6"/>
    <dgm:cxn modelId="{3477968E-F89F-4ABF-A9C6-F2C6293D2E0D}" type="presParOf" srcId="{E23B47B6-33F2-47C9-AE37-61D61241CC02}" destId="{98127BEC-81E9-43C7-9C3E-AD5253A06DD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65BE56-CB58-4FBC-AD92-DB286F886399}" type="doc">
      <dgm:prSet loTypeId="urn:microsoft.com/office/officeart/2005/8/layout/hierarchy6" loCatId="hierarchy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171D5875-4964-4EBA-9CB9-E5265B1368AD}">
      <dgm:prSet phldrT="[Text]" custT="1"/>
      <dgm:spPr/>
      <dgm:t>
        <a:bodyPr/>
        <a:lstStyle/>
        <a:p>
          <a:r>
            <a:rPr lang="en-US" sz="1100" b="1" dirty="0" smtClean="0"/>
            <a:t>HR</a:t>
          </a:r>
        </a:p>
      </dgm:t>
    </dgm:pt>
    <dgm:pt modelId="{23AA7A29-3BC7-4135-86A4-44D4C3B1AF89}" type="parTrans" cxnId="{18661965-1BDC-4D29-9436-BBE050B2F37F}">
      <dgm:prSet/>
      <dgm:spPr/>
      <dgm:t>
        <a:bodyPr/>
        <a:lstStyle/>
        <a:p>
          <a:endParaRPr lang="en-US" sz="1100"/>
        </a:p>
      </dgm:t>
    </dgm:pt>
    <dgm:pt modelId="{D89193F5-B218-49B8-B564-32E7B6E44753}" type="sibTrans" cxnId="{18661965-1BDC-4D29-9436-BBE050B2F37F}">
      <dgm:prSet/>
      <dgm:spPr/>
      <dgm:t>
        <a:bodyPr/>
        <a:lstStyle/>
        <a:p>
          <a:endParaRPr lang="en-US" sz="1100"/>
        </a:p>
      </dgm:t>
    </dgm:pt>
    <dgm:pt modelId="{74F5A8E4-37F8-4B3B-BBE0-DEA2CD0DAD14}">
      <dgm:prSet phldrT="[Text]" custT="1"/>
      <dgm:spPr/>
      <dgm:t>
        <a:bodyPr/>
        <a:lstStyle/>
        <a:p>
          <a:r>
            <a:rPr lang="en-US" sz="1100" dirty="0" smtClean="0"/>
            <a:t>Materials on personal and professional growth</a:t>
          </a:r>
          <a:endParaRPr lang="en-US" sz="1100" dirty="0"/>
        </a:p>
      </dgm:t>
    </dgm:pt>
    <dgm:pt modelId="{80973FDF-33B8-4D10-94E3-D6DC2A929D18}" type="parTrans" cxnId="{CE05693C-47BF-4D3C-9E72-E9E1418F06AD}">
      <dgm:prSet/>
      <dgm:spPr/>
      <dgm:t>
        <a:bodyPr/>
        <a:lstStyle/>
        <a:p>
          <a:endParaRPr lang="en-US" sz="1100"/>
        </a:p>
      </dgm:t>
    </dgm:pt>
    <dgm:pt modelId="{F37C178E-7147-4D22-898B-D716C32C9C87}" type="sibTrans" cxnId="{CE05693C-47BF-4D3C-9E72-E9E1418F06AD}">
      <dgm:prSet/>
      <dgm:spPr/>
      <dgm:t>
        <a:bodyPr/>
        <a:lstStyle/>
        <a:p>
          <a:endParaRPr lang="en-US" sz="1100"/>
        </a:p>
      </dgm:t>
    </dgm:pt>
    <dgm:pt modelId="{DE989F02-599D-43E5-81BB-DF2C44F8D8C8}">
      <dgm:prSet phldrT="[Text]" custT="1"/>
      <dgm:spPr/>
      <dgm:t>
        <a:bodyPr/>
        <a:lstStyle/>
        <a:p>
          <a:r>
            <a:rPr lang="en-US" sz="1100" dirty="0" smtClean="0"/>
            <a:t>Opened positions</a:t>
          </a:r>
          <a:endParaRPr lang="en-US" sz="1100" dirty="0"/>
        </a:p>
      </dgm:t>
    </dgm:pt>
    <dgm:pt modelId="{0BE86C39-A287-4147-BA92-B68D292DDBAF}" type="parTrans" cxnId="{19F17CA6-ABEC-476C-A927-9B397570CCA5}">
      <dgm:prSet/>
      <dgm:spPr/>
      <dgm:t>
        <a:bodyPr/>
        <a:lstStyle/>
        <a:p>
          <a:endParaRPr lang="en-US" sz="1100"/>
        </a:p>
      </dgm:t>
    </dgm:pt>
    <dgm:pt modelId="{1D670985-177F-4AE2-9DED-E9E447A0C33B}" type="sibTrans" cxnId="{19F17CA6-ABEC-476C-A927-9B397570CCA5}">
      <dgm:prSet/>
      <dgm:spPr/>
      <dgm:t>
        <a:bodyPr/>
        <a:lstStyle/>
        <a:p>
          <a:endParaRPr lang="en-US" sz="1100"/>
        </a:p>
      </dgm:t>
    </dgm:pt>
    <dgm:pt modelId="{A57A7486-0BAD-4ADD-8DDA-B056D67CFB5C}">
      <dgm:prSet phldrT="[Text]" custT="1"/>
      <dgm:spPr/>
      <dgm:t>
        <a:bodyPr/>
        <a:lstStyle/>
        <a:p>
          <a:r>
            <a:rPr lang="en-US" sz="1100" dirty="0" smtClean="0"/>
            <a:t>Opened positions in Sales department</a:t>
          </a:r>
          <a:endParaRPr lang="en-US" sz="1100" dirty="0"/>
        </a:p>
      </dgm:t>
    </dgm:pt>
    <dgm:pt modelId="{4A34C36C-DA80-4DAE-9FD6-FF94D7C0570C}" type="parTrans" cxnId="{C6ED0056-2036-4B65-8BB4-75ED38BD1962}">
      <dgm:prSet/>
      <dgm:spPr/>
      <dgm:t>
        <a:bodyPr/>
        <a:lstStyle/>
        <a:p>
          <a:endParaRPr lang="en-US"/>
        </a:p>
      </dgm:t>
    </dgm:pt>
    <dgm:pt modelId="{AC50F967-BA40-4DD0-A8BE-84E407E739F8}" type="sibTrans" cxnId="{C6ED0056-2036-4B65-8BB4-75ED38BD1962}">
      <dgm:prSet/>
      <dgm:spPr/>
      <dgm:t>
        <a:bodyPr/>
        <a:lstStyle/>
        <a:p>
          <a:endParaRPr lang="en-US"/>
        </a:p>
      </dgm:t>
    </dgm:pt>
    <dgm:pt modelId="{018A77FF-4AF3-4169-9CB4-A7EF248D43CA}">
      <dgm:prSet phldrT="[Text]" custT="1"/>
      <dgm:spPr/>
      <dgm:t>
        <a:bodyPr/>
        <a:lstStyle/>
        <a:p>
          <a:r>
            <a:rPr lang="en-US" sz="1100" dirty="0" smtClean="0"/>
            <a:t>Opened positions in Marketing department</a:t>
          </a:r>
          <a:endParaRPr lang="en-US" sz="1100" dirty="0"/>
        </a:p>
      </dgm:t>
    </dgm:pt>
    <dgm:pt modelId="{139E023A-CD53-441D-8851-493FBD43461D}" type="parTrans" cxnId="{8A7B1AF9-3A22-4AA4-8E86-44105FA18E3D}">
      <dgm:prSet/>
      <dgm:spPr/>
      <dgm:t>
        <a:bodyPr/>
        <a:lstStyle/>
        <a:p>
          <a:endParaRPr lang="en-US"/>
        </a:p>
      </dgm:t>
    </dgm:pt>
    <dgm:pt modelId="{D6400B9F-8631-4BD2-920B-C60256BEE5C2}" type="sibTrans" cxnId="{8A7B1AF9-3A22-4AA4-8E86-44105FA18E3D}">
      <dgm:prSet/>
      <dgm:spPr/>
      <dgm:t>
        <a:bodyPr/>
        <a:lstStyle/>
        <a:p>
          <a:endParaRPr lang="en-US"/>
        </a:p>
      </dgm:t>
    </dgm:pt>
    <dgm:pt modelId="{9DA87C7D-40B5-4E46-AFAF-05A1BAB594AE}">
      <dgm:prSet phldrT="[Text]" custT="1"/>
      <dgm:spPr/>
      <dgm:t>
        <a:bodyPr/>
        <a:lstStyle/>
        <a:p>
          <a:r>
            <a:rPr lang="en-US" sz="1100" dirty="0" smtClean="0"/>
            <a:t>Opened positions in Operations Department</a:t>
          </a:r>
          <a:endParaRPr lang="en-US" sz="1100" dirty="0"/>
        </a:p>
      </dgm:t>
    </dgm:pt>
    <dgm:pt modelId="{0AE59C9B-21F8-44DF-859C-B25CF119A0B5}" type="parTrans" cxnId="{E9E990FC-E6BD-461F-8CF1-E19DA2FE7589}">
      <dgm:prSet/>
      <dgm:spPr/>
      <dgm:t>
        <a:bodyPr/>
        <a:lstStyle/>
        <a:p>
          <a:endParaRPr lang="en-US"/>
        </a:p>
      </dgm:t>
    </dgm:pt>
    <dgm:pt modelId="{CBF3FEB0-1413-4AF5-94AF-21323BC841DC}" type="sibTrans" cxnId="{E9E990FC-E6BD-461F-8CF1-E19DA2FE7589}">
      <dgm:prSet/>
      <dgm:spPr/>
      <dgm:t>
        <a:bodyPr/>
        <a:lstStyle/>
        <a:p>
          <a:endParaRPr lang="en-US"/>
        </a:p>
      </dgm:t>
    </dgm:pt>
    <dgm:pt modelId="{AED3CA59-E05C-48F6-A22F-FA638ECF7448}">
      <dgm:prSet phldrT="[Text]" custT="1"/>
      <dgm:spPr/>
      <dgm:t>
        <a:bodyPr/>
        <a:lstStyle/>
        <a:p>
          <a:r>
            <a:rPr lang="en-US" sz="1100" dirty="0" smtClean="0"/>
            <a:t>Opened positions in Developers Department</a:t>
          </a:r>
          <a:endParaRPr lang="en-US" sz="1100" dirty="0"/>
        </a:p>
      </dgm:t>
    </dgm:pt>
    <dgm:pt modelId="{43732323-82C6-4960-BEF6-FA0981CED316}" type="parTrans" cxnId="{93F7612B-74E5-45A9-AC5D-F7936A13D4C3}">
      <dgm:prSet/>
      <dgm:spPr/>
      <dgm:t>
        <a:bodyPr/>
        <a:lstStyle/>
        <a:p>
          <a:endParaRPr lang="en-US"/>
        </a:p>
      </dgm:t>
    </dgm:pt>
    <dgm:pt modelId="{15410110-65DD-4CD4-926C-A479547B03E5}" type="sibTrans" cxnId="{93F7612B-74E5-45A9-AC5D-F7936A13D4C3}">
      <dgm:prSet/>
      <dgm:spPr/>
      <dgm:t>
        <a:bodyPr/>
        <a:lstStyle/>
        <a:p>
          <a:endParaRPr lang="en-US"/>
        </a:p>
      </dgm:t>
    </dgm:pt>
    <dgm:pt modelId="{93CD3785-9ED0-441E-8E93-7E77883B89AF}">
      <dgm:prSet phldrT="[Text]" custT="1"/>
      <dgm:spPr/>
      <dgm:t>
        <a:bodyPr/>
        <a:lstStyle/>
        <a:p>
          <a:r>
            <a:rPr lang="en-US" sz="1100" dirty="0" smtClean="0"/>
            <a:t>Others opened positions</a:t>
          </a:r>
          <a:endParaRPr lang="en-US" sz="1100" dirty="0"/>
        </a:p>
      </dgm:t>
    </dgm:pt>
    <dgm:pt modelId="{7F96FFC9-6CF2-4303-9A44-10A07ADCFD65}" type="parTrans" cxnId="{CB2E7974-7CEC-442D-904F-161A66757A68}">
      <dgm:prSet/>
      <dgm:spPr/>
      <dgm:t>
        <a:bodyPr/>
        <a:lstStyle/>
        <a:p>
          <a:endParaRPr lang="en-US"/>
        </a:p>
      </dgm:t>
    </dgm:pt>
    <dgm:pt modelId="{199F8C00-CBB9-45DA-A4AD-944A5523CE5C}" type="sibTrans" cxnId="{CB2E7974-7CEC-442D-904F-161A66757A68}">
      <dgm:prSet/>
      <dgm:spPr/>
      <dgm:t>
        <a:bodyPr/>
        <a:lstStyle/>
        <a:p>
          <a:endParaRPr lang="en-US"/>
        </a:p>
      </dgm:t>
    </dgm:pt>
    <dgm:pt modelId="{6004ECAA-52DB-4F96-90F4-9FFD3349BB24}">
      <dgm:prSet phldrT="[Text]" custT="1"/>
      <dgm:spPr/>
      <dgm:t>
        <a:bodyPr/>
        <a:lstStyle/>
        <a:p>
          <a:r>
            <a:rPr lang="en-US" sz="1100" dirty="0" smtClean="0"/>
            <a:t>Useful videos</a:t>
          </a:r>
          <a:endParaRPr lang="en-US" sz="1100" dirty="0"/>
        </a:p>
      </dgm:t>
    </dgm:pt>
    <dgm:pt modelId="{307F0B9F-8BF9-4EC1-A0FF-21F87A026C6C}" type="parTrans" cxnId="{0D900C6A-BB66-4C62-B80A-E830E66A46F6}">
      <dgm:prSet/>
      <dgm:spPr/>
      <dgm:t>
        <a:bodyPr/>
        <a:lstStyle/>
        <a:p>
          <a:endParaRPr lang="en-US"/>
        </a:p>
      </dgm:t>
    </dgm:pt>
    <dgm:pt modelId="{1081EA99-3AD0-4D5F-ABA3-63D7AD9DAF91}" type="sibTrans" cxnId="{0D900C6A-BB66-4C62-B80A-E830E66A46F6}">
      <dgm:prSet/>
      <dgm:spPr/>
      <dgm:t>
        <a:bodyPr/>
        <a:lstStyle/>
        <a:p>
          <a:endParaRPr lang="en-US"/>
        </a:p>
      </dgm:t>
    </dgm:pt>
    <dgm:pt modelId="{B6F7B899-5EC1-4984-BA64-03D16864A6E2}">
      <dgm:prSet phldrT="[Text]" custT="1"/>
      <dgm:spPr/>
      <dgm:t>
        <a:bodyPr/>
        <a:lstStyle/>
        <a:p>
          <a:r>
            <a:rPr lang="en-US" sz="1100" dirty="0" smtClean="0"/>
            <a:t>Useful articles</a:t>
          </a:r>
          <a:endParaRPr lang="en-US" sz="1100" dirty="0"/>
        </a:p>
      </dgm:t>
    </dgm:pt>
    <dgm:pt modelId="{A037AC54-D3E3-42DE-BF71-A3884C2EED56}" type="parTrans" cxnId="{D02034D5-84CD-4DBF-A53F-71396C32D813}">
      <dgm:prSet/>
      <dgm:spPr/>
      <dgm:t>
        <a:bodyPr/>
        <a:lstStyle/>
        <a:p>
          <a:endParaRPr lang="en-US"/>
        </a:p>
      </dgm:t>
    </dgm:pt>
    <dgm:pt modelId="{7543BDC2-0924-4DD4-AD82-53B186315D14}" type="sibTrans" cxnId="{D02034D5-84CD-4DBF-A53F-71396C32D813}">
      <dgm:prSet/>
      <dgm:spPr/>
      <dgm:t>
        <a:bodyPr/>
        <a:lstStyle/>
        <a:p>
          <a:endParaRPr lang="en-US"/>
        </a:p>
      </dgm:t>
    </dgm:pt>
    <dgm:pt modelId="{C6E6955F-C06C-46D2-B8F7-132A8BA307DF}">
      <dgm:prSet phldrT="[Text]" custT="1"/>
      <dgm:spPr/>
      <dgm:t>
        <a:bodyPr/>
        <a:lstStyle/>
        <a:p>
          <a:r>
            <a:rPr lang="en-US" sz="1100" dirty="0" smtClean="0"/>
            <a:t>File: “Workshops calendar”</a:t>
          </a:r>
          <a:endParaRPr lang="en-US" sz="1100" dirty="0"/>
        </a:p>
      </dgm:t>
    </dgm:pt>
    <dgm:pt modelId="{E9449753-FB2B-48D0-A494-40DEEEF5F256}" type="parTrans" cxnId="{2FDBDFFD-3676-4880-BFCF-A386239D4339}">
      <dgm:prSet/>
      <dgm:spPr/>
      <dgm:t>
        <a:bodyPr/>
        <a:lstStyle/>
        <a:p>
          <a:endParaRPr lang="en-US"/>
        </a:p>
      </dgm:t>
    </dgm:pt>
    <dgm:pt modelId="{18BFEEA2-D1CD-4FA1-B10B-B59494D219D5}" type="sibTrans" cxnId="{2FDBDFFD-3676-4880-BFCF-A386239D4339}">
      <dgm:prSet/>
      <dgm:spPr/>
      <dgm:t>
        <a:bodyPr/>
        <a:lstStyle/>
        <a:p>
          <a:endParaRPr lang="en-US"/>
        </a:p>
      </dgm:t>
    </dgm:pt>
    <dgm:pt modelId="{F820819E-C01F-4AEC-9865-5491CFFFE637}">
      <dgm:prSet phldrT="[Text]" custT="1"/>
      <dgm:spPr/>
      <dgm:t>
        <a:bodyPr/>
        <a:lstStyle/>
        <a:p>
          <a:r>
            <a:rPr lang="en-US" sz="1100" dirty="0" smtClean="0"/>
            <a:t>File: ”Sales position B description”</a:t>
          </a:r>
          <a:endParaRPr lang="en-US" sz="1100" dirty="0"/>
        </a:p>
      </dgm:t>
    </dgm:pt>
    <dgm:pt modelId="{34D74C11-0AF9-4608-B4AA-224EB59591F0}" type="parTrans" cxnId="{A3AF47B9-4A99-41DD-9C02-F566168C29D5}">
      <dgm:prSet/>
      <dgm:spPr/>
      <dgm:t>
        <a:bodyPr/>
        <a:lstStyle/>
        <a:p>
          <a:endParaRPr lang="en-US"/>
        </a:p>
      </dgm:t>
    </dgm:pt>
    <dgm:pt modelId="{E4F37319-3624-4983-A38E-059B552DBD31}" type="sibTrans" cxnId="{A3AF47B9-4A99-41DD-9C02-F566168C29D5}">
      <dgm:prSet/>
      <dgm:spPr/>
      <dgm:t>
        <a:bodyPr/>
        <a:lstStyle/>
        <a:p>
          <a:endParaRPr lang="en-US"/>
        </a:p>
      </dgm:t>
    </dgm:pt>
    <dgm:pt modelId="{1E233F75-0B31-4F37-8178-DE1B2DA5F7F0}">
      <dgm:prSet phldrT="[Text]" custT="1"/>
      <dgm:spPr/>
      <dgm:t>
        <a:bodyPr/>
        <a:lstStyle/>
        <a:p>
          <a:r>
            <a:rPr lang="en-US" sz="1100" dirty="0" smtClean="0"/>
            <a:t>File: ”Sales position A description”</a:t>
          </a:r>
          <a:endParaRPr lang="en-US" sz="1100" dirty="0"/>
        </a:p>
      </dgm:t>
    </dgm:pt>
    <dgm:pt modelId="{CE332AE7-4B7D-4B8A-9646-383165E28D4B}" type="parTrans" cxnId="{7DC26990-C19A-4CD7-8C58-CE7CDBF8BE3A}">
      <dgm:prSet/>
      <dgm:spPr/>
      <dgm:t>
        <a:bodyPr/>
        <a:lstStyle/>
        <a:p>
          <a:endParaRPr lang="en-US"/>
        </a:p>
      </dgm:t>
    </dgm:pt>
    <dgm:pt modelId="{EC9902F4-9D6B-432D-8995-48B7923035F7}" type="sibTrans" cxnId="{7DC26990-C19A-4CD7-8C58-CE7CDBF8BE3A}">
      <dgm:prSet/>
      <dgm:spPr/>
      <dgm:t>
        <a:bodyPr/>
        <a:lstStyle/>
        <a:p>
          <a:endParaRPr lang="en-US"/>
        </a:p>
      </dgm:t>
    </dgm:pt>
    <dgm:pt modelId="{41311453-D33B-428C-82D4-C2C5DA477D22}">
      <dgm:prSet phldrT="[Text]" custT="1"/>
      <dgm:spPr/>
      <dgm:t>
        <a:bodyPr/>
        <a:lstStyle/>
        <a:p>
          <a:r>
            <a:rPr lang="en-US" sz="1100" dirty="0" smtClean="0"/>
            <a:t>File: ”Marketing position A description”</a:t>
          </a:r>
          <a:endParaRPr lang="en-US" sz="1100" dirty="0"/>
        </a:p>
      </dgm:t>
    </dgm:pt>
    <dgm:pt modelId="{3E6B6B0D-EDBC-4C78-B218-A8E270EDB885}" type="parTrans" cxnId="{93DBDB01-2DD0-4DAB-91B2-B17CAE2F8B20}">
      <dgm:prSet/>
      <dgm:spPr/>
      <dgm:t>
        <a:bodyPr/>
        <a:lstStyle/>
        <a:p>
          <a:endParaRPr lang="en-US"/>
        </a:p>
      </dgm:t>
    </dgm:pt>
    <dgm:pt modelId="{F206ABBD-9000-4376-9F21-8AFABA2A431E}" type="sibTrans" cxnId="{93DBDB01-2DD0-4DAB-91B2-B17CAE2F8B20}">
      <dgm:prSet/>
      <dgm:spPr/>
      <dgm:t>
        <a:bodyPr/>
        <a:lstStyle/>
        <a:p>
          <a:endParaRPr lang="en-US"/>
        </a:p>
      </dgm:t>
    </dgm:pt>
    <dgm:pt modelId="{D574341A-835D-4FD4-8966-5F69B5E03245}">
      <dgm:prSet phldrT="[Text]" custT="1"/>
      <dgm:spPr/>
      <dgm:t>
        <a:bodyPr/>
        <a:lstStyle/>
        <a:p>
          <a:r>
            <a:rPr lang="en-US" sz="1100" dirty="0" smtClean="0"/>
            <a:t>File: ”Marketing position B description”</a:t>
          </a:r>
          <a:endParaRPr lang="en-US" sz="1100" dirty="0"/>
        </a:p>
      </dgm:t>
    </dgm:pt>
    <dgm:pt modelId="{F7D48B3E-F593-40D5-9DED-CD251967DD0E}" type="parTrans" cxnId="{209CD0AA-E604-4F9B-80E8-CEDD6343A13C}">
      <dgm:prSet/>
      <dgm:spPr/>
      <dgm:t>
        <a:bodyPr/>
        <a:lstStyle/>
        <a:p>
          <a:endParaRPr lang="en-US"/>
        </a:p>
      </dgm:t>
    </dgm:pt>
    <dgm:pt modelId="{B63ED54F-8486-472F-BC94-B83A74328C64}" type="sibTrans" cxnId="{209CD0AA-E604-4F9B-80E8-CEDD6343A13C}">
      <dgm:prSet/>
      <dgm:spPr/>
      <dgm:t>
        <a:bodyPr/>
        <a:lstStyle/>
        <a:p>
          <a:endParaRPr lang="en-US"/>
        </a:p>
      </dgm:t>
    </dgm:pt>
    <dgm:pt modelId="{5E385856-69FE-44E3-91E9-6B41C5CC3CEE}">
      <dgm:prSet phldrT="[Text]" custT="1"/>
      <dgm:spPr/>
      <dgm:t>
        <a:bodyPr/>
        <a:lstStyle/>
        <a:p>
          <a:r>
            <a:rPr lang="en-US" sz="1100" dirty="0" smtClean="0"/>
            <a:t>File: ”Operations position A description”</a:t>
          </a:r>
          <a:endParaRPr lang="en-US" sz="1100" dirty="0"/>
        </a:p>
      </dgm:t>
    </dgm:pt>
    <dgm:pt modelId="{CF665F48-BB66-4467-90D4-B16A448DB520}" type="parTrans" cxnId="{80307E18-1C3F-4EA2-ACF5-A77EC90A5203}">
      <dgm:prSet/>
      <dgm:spPr/>
      <dgm:t>
        <a:bodyPr/>
        <a:lstStyle/>
        <a:p>
          <a:endParaRPr lang="en-US"/>
        </a:p>
      </dgm:t>
    </dgm:pt>
    <dgm:pt modelId="{7E896FB9-A280-47CC-86CD-5D50043CBD7A}" type="sibTrans" cxnId="{80307E18-1C3F-4EA2-ACF5-A77EC90A5203}">
      <dgm:prSet/>
      <dgm:spPr/>
      <dgm:t>
        <a:bodyPr/>
        <a:lstStyle/>
        <a:p>
          <a:endParaRPr lang="en-US"/>
        </a:p>
      </dgm:t>
    </dgm:pt>
    <dgm:pt modelId="{67354D42-FDF9-42ED-93D7-E1ADCE5B2E76}">
      <dgm:prSet phldrT="[Text]" custT="1"/>
      <dgm:spPr/>
      <dgm:t>
        <a:bodyPr/>
        <a:lstStyle/>
        <a:p>
          <a:r>
            <a:rPr lang="en-US" sz="1100" dirty="0" smtClean="0"/>
            <a:t>File: ”Development position A description”</a:t>
          </a:r>
          <a:endParaRPr lang="en-US" sz="1100" dirty="0"/>
        </a:p>
      </dgm:t>
    </dgm:pt>
    <dgm:pt modelId="{D1E6F1B5-E04A-436C-B345-04999C755438}" type="parTrans" cxnId="{49FE0BD7-62B7-4CE9-BBA6-9BA500B7A5D5}">
      <dgm:prSet/>
      <dgm:spPr/>
      <dgm:t>
        <a:bodyPr/>
        <a:lstStyle/>
        <a:p>
          <a:endParaRPr lang="en-US"/>
        </a:p>
      </dgm:t>
    </dgm:pt>
    <dgm:pt modelId="{63A66AE9-8834-4A5D-98DD-8AE99594BFB0}" type="sibTrans" cxnId="{49FE0BD7-62B7-4CE9-BBA6-9BA500B7A5D5}">
      <dgm:prSet/>
      <dgm:spPr/>
      <dgm:t>
        <a:bodyPr/>
        <a:lstStyle/>
        <a:p>
          <a:endParaRPr lang="en-US"/>
        </a:p>
      </dgm:t>
    </dgm:pt>
    <dgm:pt modelId="{E23B47B6-33F2-47C9-AE37-61D61241CC02}" type="pres">
      <dgm:prSet presAssocID="{CF65BE56-CB58-4FBC-AD92-DB286F88639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9857B6-963A-4613-A8C8-9C498DD86B5F}" type="pres">
      <dgm:prSet presAssocID="{CF65BE56-CB58-4FBC-AD92-DB286F886399}" presName="hierFlow" presStyleCnt="0"/>
      <dgm:spPr/>
      <dgm:t>
        <a:bodyPr/>
        <a:lstStyle/>
        <a:p>
          <a:endParaRPr lang="en-US"/>
        </a:p>
      </dgm:t>
    </dgm:pt>
    <dgm:pt modelId="{290DFA7D-8B90-4E1D-B909-47919E7835BB}" type="pres">
      <dgm:prSet presAssocID="{CF65BE56-CB58-4FBC-AD92-DB286F886399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E4167CC-1CE8-4AFC-831A-409B729684EE}" type="pres">
      <dgm:prSet presAssocID="{171D5875-4964-4EBA-9CB9-E5265B1368AD}" presName="Name14" presStyleCnt="0"/>
      <dgm:spPr/>
      <dgm:t>
        <a:bodyPr/>
        <a:lstStyle/>
        <a:p>
          <a:endParaRPr lang="en-US"/>
        </a:p>
      </dgm:t>
    </dgm:pt>
    <dgm:pt modelId="{7AD185D7-58CC-488A-BF41-C76A8AEA653A}" type="pres">
      <dgm:prSet presAssocID="{171D5875-4964-4EBA-9CB9-E5265B1368AD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97BFDD-95BB-4670-BC42-8D18E71FA8E7}" type="pres">
      <dgm:prSet presAssocID="{171D5875-4964-4EBA-9CB9-E5265B1368AD}" presName="hierChild2" presStyleCnt="0"/>
      <dgm:spPr/>
      <dgm:t>
        <a:bodyPr/>
        <a:lstStyle/>
        <a:p>
          <a:endParaRPr lang="en-US"/>
        </a:p>
      </dgm:t>
    </dgm:pt>
    <dgm:pt modelId="{89FE006D-494C-4113-BFFF-C0B8B81C7525}" type="pres">
      <dgm:prSet presAssocID="{0BE86C39-A287-4147-BA92-B68D292DDBAF}" presName="Name19" presStyleLbl="parChTrans1D2" presStyleIdx="0" presStyleCnt="2"/>
      <dgm:spPr/>
      <dgm:t>
        <a:bodyPr/>
        <a:lstStyle/>
        <a:p>
          <a:endParaRPr lang="en-US"/>
        </a:p>
      </dgm:t>
    </dgm:pt>
    <dgm:pt modelId="{52DE4F08-8D0A-4AEA-BD77-D9409666EE8A}" type="pres">
      <dgm:prSet presAssocID="{DE989F02-599D-43E5-81BB-DF2C44F8D8C8}" presName="Name21" presStyleCnt="0"/>
      <dgm:spPr/>
      <dgm:t>
        <a:bodyPr/>
        <a:lstStyle/>
        <a:p>
          <a:endParaRPr lang="en-US"/>
        </a:p>
      </dgm:t>
    </dgm:pt>
    <dgm:pt modelId="{D1D48D33-B3C1-465D-9B8A-DD13C703D2B5}" type="pres">
      <dgm:prSet presAssocID="{DE989F02-599D-43E5-81BB-DF2C44F8D8C8}" presName="level2Shape" presStyleLbl="node2" presStyleIdx="0" presStyleCnt="2"/>
      <dgm:spPr/>
      <dgm:t>
        <a:bodyPr/>
        <a:lstStyle/>
        <a:p>
          <a:endParaRPr lang="en-US"/>
        </a:p>
      </dgm:t>
    </dgm:pt>
    <dgm:pt modelId="{4CB68AE8-68C0-4377-862E-8010057711C4}" type="pres">
      <dgm:prSet presAssocID="{DE989F02-599D-43E5-81BB-DF2C44F8D8C8}" presName="hierChild3" presStyleCnt="0"/>
      <dgm:spPr/>
      <dgm:t>
        <a:bodyPr/>
        <a:lstStyle/>
        <a:p>
          <a:endParaRPr lang="en-US"/>
        </a:p>
      </dgm:t>
    </dgm:pt>
    <dgm:pt modelId="{7E330EE9-E701-497B-A3EE-75E841BD17D6}" type="pres">
      <dgm:prSet presAssocID="{4A34C36C-DA80-4DAE-9FD6-FF94D7C0570C}" presName="Name19" presStyleLbl="parChTrans1D3" presStyleIdx="0" presStyleCnt="8"/>
      <dgm:spPr/>
      <dgm:t>
        <a:bodyPr/>
        <a:lstStyle/>
        <a:p>
          <a:endParaRPr lang="en-US"/>
        </a:p>
      </dgm:t>
    </dgm:pt>
    <dgm:pt modelId="{F4EE133C-5EF8-4BB6-9B96-1DDDC4DDA871}" type="pres">
      <dgm:prSet presAssocID="{A57A7486-0BAD-4ADD-8DDA-B056D67CFB5C}" presName="Name21" presStyleCnt="0"/>
      <dgm:spPr/>
      <dgm:t>
        <a:bodyPr/>
        <a:lstStyle/>
        <a:p>
          <a:endParaRPr lang="en-US"/>
        </a:p>
      </dgm:t>
    </dgm:pt>
    <dgm:pt modelId="{CEA9FDAB-7E6D-4BFF-A90C-FE42BD425F8F}" type="pres">
      <dgm:prSet presAssocID="{A57A7486-0BAD-4ADD-8DDA-B056D67CFB5C}" presName="level2Shape" presStyleLbl="node3" presStyleIdx="0" presStyleCnt="8"/>
      <dgm:spPr/>
      <dgm:t>
        <a:bodyPr/>
        <a:lstStyle/>
        <a:p>
          <a:endParaRPr lang="en-US"/>
        </a:p>
      </dgm:t>
    </dgm:pt>
    <dgm:pt modelId="{71A14430-292D-4912-ADDA-ADA790E6DC24}" type="pres">
      <dgm:prSet presAssocID="{A57A7486-0BAD-4ADD-8DDA-B056D67CFB5C}" presName="hierChild3" presStyleCnt="0"/>
      <dgm:spPr/>
      <dgm:t>
        <a:bodyPr/>
        <a:lstStyle/>
        <a:p>
          <a:endParaRPr lang="en-US"/>
        </a:p>
      </dgm:t>
    </dgm:pt>
    <dgm:pt modelId="{50A1644A-D76B-4347-860A-FC34EA69A782}" type="pres">
      <dgm:prSet presAssocID="{CE332AE7-4B7D-4B8A-9646-383165E28D4B}" presName="Name19" presStyleLbl="parChTrans1D4" presStyleIdx="0" presStyleCnt="6"/>
      <dgm:spPr/>
    </dgm:pt>
    <dgm:pt modelId="{9C4B2C11-31AC-484C-8F5F-9CBB7990F52C}" type="pres">
      <dgm:prSet presAssocID="{1E233F75-0B31-4F37-8178-DE1B2DA5F7F0}" presName="Name21" presStyleCnt="0"/>
      <dgm:spPr/>
    </dgm:pt>
    <dgm:pt modelId="{1F7E8D57-D67F-434D-811C-B0846BED7D6A}" type="pres">
      <dgm:prSet presAssocID="{1E233F75-0B31-4F37-8178-DE1B2DA5F7F0}" presName="level2Shape" presStyleLbl="node4" presStyleIdx="0" presStyleCnt="6"/>
      <dgm:spPr/>
      <dgm:t>
        <a:bodyPr/>
        <a:lstStyle/>
        <a:p>
          <a:endParaRPr lang="en-US"/>
        </a:p>
      </dgm:t>
    </dgm:pt>
    <dgm:pt modelId="{82FA7B12-90E3-40E7-840C-00BC3D2647ED}" type="pres">
      <dgm:prSet presAssocID="{1E233F75-0B31-4F37-8178-DE1B2DA5F7F0}" presName="hierChild3" presStyleCnt="0"/>
      <dgm:spPr/>
    </dgm:pt>
    <dgm:pt modelId="{856DCC52-7639-4086-9E1E-528CCC321E82}" type="pres">
      <dgm:prSet presAssocID="{34D74C11-0AF9-4608-B4AA-224EB59591F0}" presName="Name19" presStyleLbl="parChTrans1D4" presStyleIdx="1" presStyleCnt="6"/>
      <dgm:spPr/>
    </dgm:pt>
    <dgm:pt modelId="{CF4248A9-12DD-4AD8-A17C-755017EDE392}" type="pres">
      <dgm:prSet presAssocID="{F820819E-C01F-4AEC-9865-5491CFFFE637}" presName="Name21" presStyleCnt="0"/>
      <dgm:spPr/>
    </dgm:pt>
    <dgm:pt modelId="{A7EAB0A8-39BC-405A-8F42-039CA4C8D4D6}" type="pres">
      <dgm:prSet presAssocID="{F820819E-C01F-4AEC-9865-5491CFFFE637}" presName="level2Shape" presStyleLbl="node4" presStyleIdx="1" presStyleCnt="6"/>
      <dgm:spPr/>
      <dgm:t>
        <a:bodyPr/>
        <a:lstStyle/>
        <a:p>
          <a:endParaRPr lang="en-US"/>
        </a:p>
      </dgm:t>
    </dgm:pt>
    <dgm:pt modelId="{2E4770D3-4AFE-4CC5-9BB5-7852F4D84DE3}" type="pres">
      <dgm:prSet presAssocID="{F820819E-C01F-4AEC-9865-5491CFFFE637}" presName="hierChild3" presStyleCnt="0"/>
      <dgm:spPr/>
    </dgm:pt>
    <dgm:pt modelId="{0D19804F-C7B2-4109-8F42-C6A7FD3AB2AE}" type="pres">
      <dgm:prSet presAssocID="{139E023A-CD53-441D-8851-493FBD43461D}" presName="Name19" presStyleLbl="parChTrans1D3" presStyleIdx="1" presStyleCnt="8"/>
      <dgm:spPr/>
      <dgm:t>
        <a:bodyPr/>
        <a:lstStyle/>
        <a:p>
          <a:endParaRPr lang="en-US"/>
        </a:p>
      </dgm:t>
    </dgm:pt>
    <dgm:pt modelId="{2FDFAD4F-8278-4B7F-8C6E-47FA7B966FD1}" type="pres">
      <dgm:prSet presAssocID="{018A77FF-4AF3-4169-9CB4-A7EF248D43CA}" presName="Name21" presStyleCnt="0"/>
      <dgm:spPr/>
      <dgm:t>
        <a:bodyPr/>
        <a:lstStyle/>
        <a:p>
          <a:endParaRPr lang="en-US"/>
        </a:p>
      </dgm:t>
    </dgm:pt>
    <dgm:pt modelId="{29FBF044-5A17-4FA5-BA20-4E13FB9CB7FE}" type="pres">
      <dgm:prSet presAssocID="{018A77FF-4AF3-4169-9CB4-A7EF248D43CA}" presName="level2Shape" presStyleLbl="node3" presStyleIdx="1" presStyleCnt="8"/>
      <dgm:spPr/>
      <dgm:t>
        <a:bodyPr/>
        <a:lstStyle/>
        <a:p>
          <a:endParaRPr lang="en-US"/>
        </a:p>
      </dgm:t>
    </dgm:pt>
    <dgm:pt modelId="{F0BEB867-E8AA-45FF-A50B-EF690094AE7B}" type="pres">
      <dgm:prSet presAssocID="{018A77FF-4AF3-4169-9CB4-A7EF248D43CA}" presName="hierChild3" presStyleCnt="0"/>
      <dgm:spPr/>
      <dgm:t>
        <a:bodyPr/>
        <a:lstStyle/>
        <a:p>
          <a:endParaRPr lang="en-US"/>
        </a:p>
      </dgm:t>
    </dgm:pt>
    <dgm:pt modelId="{90F8514C-3173-4320-9823-CC947801C725}" type="pres">
      <dgm:prSet presAssocID="{3E6B6B0D-EDBC-4C78-B218-A8E270EDB885}" presName="Name19" presStyleLbl="parChTrans1D4" presStyleIdx="2" presStyleCnt="6"/>
      <dgm:spPr/>
    </dgm:pt>
    <dgm:pt modelId="{42404DB5-163A-44CC-A50C-4B2EC014558E}" type="pres">
      <dgm:prSet presAssocID="{41311453-D33B-428C-82D4-C2C5DA477D22}" presName="Name21" presStyleCnt="0"/>
      <dgm:spPr/>
    </dgm:pt>
    <dgm:pt modelId="{C2A473E0-CEB2-49FD-87CB-5C826F1A29A5}" type="pres">
      <dgm:prSet presAssocID="{41311453-D33B-428C-82D4-C2C5DA477D22}" presName="level2Shape" presStyleLbl="node4" presStyleIdx="2" presStyleCnt="6"/>
      <dgm:spPr/>
      <dgm:t>
        <a:bodyPr/>
        <a:lstStyle/>
        <a:p>
          <a:endParaRPr lang="en-US"/>
        </a:p>
      </dgm:t>
    </dgm:pt>
    <dgm:pt modelId="{6A68355E-BFDB-4290-8EB2-501E0C042BC0}" type="pres">
      <dgm:prSet presAssocID="{41311453-D33B-428C-82D4-C2C5DA477D22}" presName="hierChild3" presStyleCnt="0"/>
      <dgm:spPr/>
    </dgm:pt>
    <dgm:pt modelId="{BC258116-D409-43C1-BA0C-095C6A42089B}" type="pres">
      <dgm:prSet presAssocID="{F7D48B3E-F593-40D5-9DED-CD251967DD0E}" presName="Name19" presStyleLbl="parChTrans1D4" presStyleIdx="3" presStyleCnt="6"/>
      <dgm:spPr/>
    </dgm:pt>
    <dgm:pt modelId="{74B73152-E96B-4107-B627-EC41F69CB56C}" type="pres">
      <dgm:prSet presAssocID="{D574341A-835D-4FD4-8966-5F69B5E03245}" presName="Name21" presStyleCnt="0"/>
      <dgm:spPr/>
    </dgm:pt>
    <dgm:pt modelId="{8C4327E7-B0D9-4128-9D4C-0D2172177986}" type="pres">
      <dgm:prSet presAssocID="{D574341A-835D-4FD4-8966-5F69B5E03245}" presName="level2Shape" presStyleLbl="node4" presStyleIdx="3" presStyleCnt="6"/>
      <dgm:spPr/>
      <dgm:t>
        <a:bodyPr/>
        <a:lstStyle/>
        <a:p>
          <a:endParaRPr lang="en-US"/>
        </a:p>
      </dgm:t>
    </dgm:pt>
    <dgm:pt modelId="{07448B56-226C-42D8-8640-FCF77150DF3B}" type="pres">
      <dgm:prSet presAssocID="{D574341A-835D-4FD4-8966-5F69B5E03245}" presName="hierChild3" presStyleCnt="0"/>
      <dgm:spPr/>
    </dgm:pt>
    <dgm:pt modelId="{E68B8DFE-89DF-4566-8CA6-62060936577A}" type="pres">
      <dgm:prSet presAssocID="{0AE59C9B-21F8-44DF-859C-B25CF119A0B5}" presName="Name19" presStyleLbl="parChTrans1D3" presStyleIdx="2" presStyleCnt="8"/>
      <dgm:spPr/>
      <dgm:t>
        <a:bodyPr/>
        <a:lstStyle/>
        <a:p>
          <a:endParaRPr lang="en-US"/>
        </a:p>
      </dgm:t>
    </dgm:pt>
    <dgm:pt modelId="{2E441E02-621D-40FE-AB04-E07C91CAE5D2}" type="pres">
      <dgm:prSet presAssocID="{9DA87C7D-40B5-4E46-AFAF-05A1BAB594AE}" presName="Name21" presStyleCnt="0"/>
      <dgm:spPr/>
      <dgm:t>
        <a:bodyPr/>
        <a:lstStyle/>
        <a:p>
          <a:endParaRPr lang="en-US"/>
        </a:p>
      </dgm:t>
    </dgm:pt>
    <dgm:pt modelId="{D8ED7185-0203-44A2-8D9E-C2E83C055DD9}" type="pres">
      <dgm:prSet presAssocID="{9DA87C7D-40B5-4E46-AFAF-05A1BAB594AE}" presName="level2Shape" presStyleLbl="node3" presStyleIdx="2" presStyleCnt="8"/>
      <dgm:spPr/>
      <dgm:t>
        <a:bodyPr/>
        <a:lstStyle/>
        <a:p>
          <a:endParaRPr lang="en-US"/>
        </a:p>
      </dgm:t>
    </dgm:pt>
    <dgm:pt modelId="{296DFD13-BD7A-4C08-B4C1-1EE2B4E350C7}" type="pres">
      <dgm:prSet presAssocID="{9DA87C7D-40B5-4E46-AFAF-05A1BAB594AE}" presName="hierChild3" presStyleCnt="0"/>
      <dgm:spPr/>
      <dgm:t>
        <a:bodyPr/>
        <a:lstStyle/>
        <a:p>
          <a:endParaRPr lang="en-US"/>
        </a:p>
      </dgm:t>
    </dgm:pt>
    <dgm:pt modelId="{8A60C047-10BF-42D8-A41F-619CBD1D3580}" type="pres">
      <dgm:prSet presAssocID="{CF665F48-BB66-4467-90D4-B16A448DB520}" presName="Name19" presStyleLbl="parChTrans1D4" presStyleIdx="4" presStyleCnt="6"/>
      <dgm:spPr/>
    </dgm:pt>
    <dgm:pt modelId="{BE6463CE-9D13-475D-AA10-730B7922A414}" type="pres">
      <dgm:prSet presAssocID="{5E385856-69FE-44E3-91E9-6B41C5CC3CEE}" presName="Name21" presStyleCnt="0"/>
      <dgm:spPr/>
    </dgm:pt>
    <dgm:pt modelId="{BDAD6E04-F465-42AA-8295-59DAAF99C794}" type="pres">
      <dgm:prSet presAssocID="{5E385856-69FE-44E3-91E9-6B41C5CC3CEE}" presName="level2Shape" presStyleLbl="node4" presStyleIdx="4" presStyleCnt="6"/>
      <dgm:spPr/>
      <dgm:t>
        <a:bodyPr/>
        <a:lstStyle/>
        <a:p>
          <a:endParaRPr lang="en-US"/>
        </a:p>
      </dgm:t>
    </dgm:pt>
    <dgm:pt modelId="{054A7C50-FDB5-4B47-B05C-E0E393A9C7D2}" type="pres">
      <dgm:prSet presAssocID="{5E385856-69FE-44E3-91E9-6B41C5CC3CEE}" presName="hierChild3" presStyleCnt="0"/>
      <dgm:spPr/>
    </dgm:pt>
    <dgm:pt modelId="{DFDE9C30-CB61-43F5-B7FC-E8749872C49C}" type="pres">
      <dgm:prSet presAssocID="{43732323-82C6-4960-BEF6-FA0981CED316}" presName="Name19" presStyleLbl="parChTrans1D3" presStyleIdx="3" presStyleCnt="8"/>
      <dgm:spPr/>
      <dgm:t>
        <a:bodyPr/>
        <a:lstStyle/>
        <a:p>
          <a:endParaRPr lang="en-US"/>
        </a:p>
      </dgm:t>
    </dgm:pt>
    <dgm:pt modelId="{5262AB07-3384-4A84-9438-B5F3FFBF6894}" type="pres">
      <dgm:prSet presAssocID="{AED3CA59-E05C-48F6-A22F-FA638ECF7448}" presName="Name21" presStyleCnt="0"/>
      <dgm:spPr/>
      <dgm:t>
        <a:bodyPr/>
        <a:lstStyle/>
        <a:p>
          <a:endParaRPr lang="en-US"/>
        </a:p>
      </dgm:t>
    </dgm:pt>
    <dgm:pt modelId="{FC7945C4-EA81-42A1-B23B-6E952FB7490E}" type="pres">
      <dgm:prSet presAssocID="{AED3CA59-E05C-48F6-A22F-FA638ECF7448}" presName="level2Shape" presStyleLbl="node3" presStyleIdx="3" presStyleCnt="8"/>
      <dgm:spPr/>
      <dgm:t>
        <a:bodyPr/>
        <a:lstStyle/>
        <a:p>
          <a:endParaRPr lang="en-US"/>
        </a:p>
      </dgm:t>
    </dgm:pt>
    <dgm:pt modelId="{6078A862-9030-4D53-BEDD-C8B344675EC9}" type="pres">
      <dgm:prSet presAssocID="{AED3CA59-E05C-48F6-A22F-FA638ECF7448}" presName="hierChild3" presStyleCnt="0"/>
      <dgm:spPr/>
      <dgm:t>
        <a:bodyPr/>
        <a:lstStyle/>
        <a:p>
          <a:endParaRPr lang="en-US"/>
        </a:p>
      </dgm:t>
    </dgm:pt>
    <dgm:pt modelId="{D01C889F-B2AC-4384-837D-F31CA4450554}" type="pres">
      <dgm:prSet presAssocID="{D1E6F1B5-E04A-436C-B345-04999C755438}" presName="Name19" presStyleLbl="parChTrans1D4" presStyleIdx="5" presStyleCnt="6"/>
      <dgm:spPr/>
    </dgm:pt>
    <dgm:pt modelId="{94F6F3A4-1485-45C2-9170-B1477724BFBF}" type="pres">
      <dgm:prSet presAssocID="{67354D42-FDF9-42ED-93D7-E1ADCE5B2E76}" presName="Name21" presStyleCnt="0"/>
      <dgm:spPr/>
    </dgm:pt>
    <dgm:pt modelId="{B5941969-9DB5-4589-91C5-751E7692A25B}" type="pres">
      <dgm:prSet presAssocID="{67354D42-FDF9-42ED-93D7-E1ADCE5B2E76}" presName="level2Shape" presStyleLbl="node4" presStyleIdx="5" presStyleCnt="6"/>
      <dgm:spPr/>
      <dgm:t>
        <a:bodyPr/>
        <a:lstStyle/>
        <a:p>
          <a:endParaRPr lang="en-US"/>
        </a:p>
      </dgm:t>
    </dgm:pt>
    <dgm:pt modelId="{B31318CE-D367-4BAA-98B9-DF03E01F38A5}" type="pres">
      <dgm:prSet presAssocID="{67354D42-FDF9-42ED-93D7-E1ADCE5B2E76}" presName="hierChild3" presStyleCnt="0"/>
      <dgm:spPr/>
    </dgm:pt>
    <dgm:pt modelId="{82E7E6E6-04D6-4869-90B4-B1179445F202}" type="pres">
      <dgm:prSet presAssocID="{7F96FFC9-6CF2-4303-9A44-10A07ADCFD65}" presName="Name19" presStyleLbl="parChTrans1D3" presStyleIdx="4" presStyleCnt="8"/>
      <dgm:spPr/>
      <dgm:t>
        <a:bodyPr/>
        <a:lstStyle/>
        <a:p>
          <a:endParaRPr lang="en-US"/>
        </a:p>
      </dgm:t>
    </dgm:pt>
    <dgm:pt modelId="{81724F12-7C3E-424E-9E6D-6C1575C3683E}" type="pres">
      <dgm:prSet presAssocID="{93CD3785-9ED0-441E-8E93-7E77883B89AF}" presName="Name21" presStyleCnt="0"/>
      <dgm:spPr/>
    </dgm:pt>
    <dgm:pt modelId="{98D25B0C-914D-473B-AB85-DD845CAB9125}" type="pres">
      <dgm:prSet presAssocID="{93CD3785-9ED0-441E-8E93-7E77883B89AF}" presName="level2Shape" presStyleLbl="node3" presStyleIdx="4" presStyleCnt="8"/>
      <dgm:spPr/>
      <dgm:t>
        <a:bodyPr/>
        <a:lstStyle/>
        <a:p>
          <a:endParaRPr lang="en-US"/>
        </a:p>
      </dgm:t>
    </dgm:pt>
    <dgm:pt modelId="{C4477B29-2C16-4DBB-B59D-4ADA65B2AE67}" type="pres">
      <dgm:prSet presAssocID="{93CD3785-9ED0-441E-8E93-7E77883B89AF}" presName="hierChild3" presStyleCnt="0"/>
      <dgm:spPr/>
    </dgm:pt>
    <dgm:pt modelId="{F116748F-34AB-4207-90A6-E040FE6E68C4}" type="pres">
      <dgm:prSet presAssocID="{80973FDF-33B8-4D10-94E3-D6DC2A929D1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0D008E1C-A9F9-4400-A327-3EE066823ABD}" type="pres">
      <dgm:prSet presAssocID="{74F5A8E4-37F8-4B3B-BBE0-DEA2CD0DAD14}" presName="Name21" presStyleCnt="0"/>
      <dgm:spPr/>
      <dgm:t>
        <a:bodyPr/>
        <a:lstStyle/>
        <a:p>
          <a:endParaRPr lang="en-US"/>
        </a:p>
      </dgm:t>
    </dgm:pt>
    <dgm:pt modelId="{5BB17C81-0CF2-480E-8E07-AC0B24AA467E}" type="pres">
      <dgm:prSet presAssocID="{74F5A8E4-37F8-4B3B-BBE0-DEA2CD0DAD14}" presName="level2Shape" presStyleLbl="node2" presStyleIdx="1" presStyleCnt="2"/>
      <dgm:spPr/>
      <dgm:t>
        <a:bodyPr/>
        <a:lstStyle/>
        <a:p>
          <a:endParaRPr lang="en-US"/>
        </a:p>
      </dgm:t>
    </dgm:pt>
    <dgm:pt modelId="{3630347E-4FF6-453F-B36E-6D969F9F2497}" type="pres">
      <dgm:prSet presAssocID="{74F5A8E4-37F8-4B3B-BBE0-DEA2CD0DAD14}" presName="hierChild3" presStyleCnt="0"/>
      <dgm:spPr/>
      <dgm:t>
        <a:bodyPr/>
        <a:lstStyle/>
        <a:p>
          <a:endParaRPr lang="en-US"/>
        </a:p>
      </dgm:t>
    </dgm:pt>
    <dgm:pt modelId="{C2FD9B14-8788-4023-8BE0-D8DB28AD67F7}" type="pres">
      <dgm:prSet presAssocID="{307F0B9F-8BF9-4EC1-A0FF-21F87A026C6C}" presName="Name19" presStyleLbl="parChTrans1D3" presStyleIdx="5" presStyleCnt="8"/>
      <dgm:spPr/>
      <dgm:t>
        <a:bodyPr/>
        <a:lstStyle/>
        <a:p>
          <a:endParaRPr lang="en-US"/>
        </a:p>
      </dgm:t>
    </dgm:pt>
    <dgm:pt modelId="{620C438E-57BC-44EA-82A2-B294F0DE06E9}" type="pres">
      <dgm:prSet presAssocID="{6004ECAA-52DB-4F96-90F4-9FFD3349BB24}" presName="Name21" presStyleCnt="0"/>
      <dgm:spPr/>
    </dgm:pt>
    <dgm:pt modelId="{EC2E11FD-78F4-4475-B281-0598C09C3ECB}" type="pres">
      <dgm:prSet presAssocID="{6004ECAA-52DB-4F96-90F4-9FFD3349BB24}" presName="level2Shape" presStyleLbl="node3" presStyleIdx="5" presStyleCnt="8"/>
      <dgm:spPr/>
      <dgm:t>
        <a:bodyPr/>
        <a:lstStyle/>
        <a:p>
          <a:endParaRPr lang="en-US"/>
        </a:p>
      </dgm:t>
    </dgm:pt>
    <dgm:pt modelId="{5F16BEBB-42A0-4DA4-B7A6-1B2AEEF1B5E8}" type="pres">
      <dgm:prSet presAssocID="{6004ECAA-52DB-4F96-90F4-9FFD3349BB24}" presName="hierChild3" presStyleCnt="0"/>
      <dgm:spPr/>
    </dgm:pt>
    <dgm:pt modelId="{54A4A9AF-9A81-4B07-9415-2BDEFB034C1C}" type="pres">
      <dgm:prSet presAssocID="{A037AC54-D3E3-42DE-BF71-A3884C2EED56}" presName="Name19" presStyleLbl="parChTrans1D3" presStyleIdx="6" presStyleCnt="8"/>
      <dgm:spPr/>
      <dgm:t>
        <a:bodyPr/>
        <a:lstStyle/>
        <a:p>
          <a:endParaRPr lang="en-US"/>
        </a:p>
      </dgm:t>
    </dgm:pt>
    <dgm:pt modelId="{D0A86D54-1F02-4C42-994F-471C0CF49483}" type="pres">
      <dgm:prSet presAssocID="{B6F7B899-5EC1-4984-BA64-03D16864A6E2}" presName="Name21" presStyleCnt="0"/>
      <dgm:spPr/>
    </dgm:pt>
    <dgm:pt modelId="{BCCA8155-8C88-4AEE-AA01-5AC0DC57BD8B}" type="pres">
      <dgm:prSet presAssocID="{B6F7B899-5EC1-4984-BA64-03D16864A6E2}" presName="level2Shape" presStyleLbl="node3" presStyleIdx="6" presStyleCnt="8"/>
      <dgm:spPr/>
      <dgm:t>
        <a:bodyPr/>
        <a:lstStyle/>
        <a:p>
          <a:endParaRPr lang="en-US"/>
        </a:p>
      </dgm:t>
    </dgm:pt>
    <dgm:pt modelId="{CD34535C-D860-475B-A427-7ED336F78CD1}" type="pres">
      <dgm:prSet presAssocID="{B6F7B899-5EC1-4984-BA64-03D16864A6E2}" presName="hierChild3" presStyleCnt="0"/>
      <dgm:spPr/>
    </dgm:pt>
    <dgm:pt modelId="{E4FB17DF-0391-4FA6-8A68-B5314A931804}" type="pres">
      <dgm:prSet presAssocID="{E9449753-FB2B-48D0-A494-40DEEEF5F256}" presName="Name19" presStyleLbl="parChTrans1D3" presStyleIdx="7" presStyleCnt="8"/>
      <dgm:spPr/>
      <dgm:t>
        <a:bodyPr/>
        <a:lstStyle/>
        <a:p>
          <a:endParaRPr lang="en-US"/>
        </a:p>
      </dgm:t>
    </dgm:pt>
    <dgm:pt modelId="{A33F98AC-DB55-49C5-A719-F4D1BCB8692D}" type="pres">
      <dgm:prSet presAssocID="{C6E6955F-C06C-46D2-B8F7-132A8BA307DF}" presName="Name21" presStyleCnt="0"/>
      <dgm:spPr/>
    </dgm:pt>
    <dgm:pt modelId="{6007447E-E071-4AD7-941E-D1CC0D943756}" type="pres">
      <dgm:prSet presAssocID="{C6E6955F-C06C-46D2-B8F7-132A8BA307DF}" presName="level2Shape" presStyleLbl="node3" presStyleIdx="7" presStyleCnt="8"/>
      <dgm:spPr/>
      <dgm:t>
        <a:bodyPr/>
        <a:lstStyle/>
        <a:p>
          <a:endParaRPr lang="en-US"/>
        </a:p>
      </dgm:t>
    </dgm:pt>
    <dgm:pt modelId="{ED499273-6995-48DC-919D-CAC8358F68B7}" type="pres">
      <dgm:prSet presAssocID="{C6E6955F-C06C-46D2-B8F7-132A8BA307DF}" presName="hierChild3" presStyleCnt="0"/>
      <dgm:spPr/>
    </dgm:pt>
    <dgm:pt modelId="{98127BEC-81E9-43C7-9C3E-AD5253A06DDC}" type="pres">
      <dgm:prSet presAssocID="{CF65BE56-CB58-4FBC-AD92-DB286F886399}" presName="bgShapesFlow" presStyleCnt="0"/>
      <dgm:spPr/>
      <dgm:t>
        <a:bodyPr/>
        <a:lstStyle/>
        <a:p>
          <a:endParaRPr lang="en-US"/>
        </a:p>
      </dgm:t>
    </dgm:pt>
  </dgm:ptLst>
  <dgm:cxnLst>
    <dgm:cxn modelId="{2FDBDFFD-3676-4880-BFCF-A386239D4339}" srcId="{74F5A8E4-37F8-4B3B-BBE0-DEA2CD0DAD14}" destId="{C6E6955F-C06C-46D2-B8F7-132A8BA307DF}" srcOrd="2" destOrd="0" parTransId="{E9449753-FB2B-48D0-A494-40DEEEF5F256}" sibTransId="{18BFEEA2-D1CD-4FA1-B10B-B59494D219D5}"/>
    <dgm:cxn modelId="{7AFD3517-6C29-4C6B-A73C-E8DAB8171753}" type="presOf" srcId="{0AE59C9B-21F8-44DF-859C-B25CF119A0B5}" destId="{E68B8DFE-89DF-4566-8CA6-62060936577A}" srcOrd="0" destOrd="0" presId="urn:microsoft.com/office/officeart/2005/8/layout/hierarchy6"/>
    <dgm:cxn modelId="{0D900C6A-BB66-4C62-B80A-E830E66A46F6}" srcId="{74F5A8E4-37F8-4B3B-BBE0-DEA2CD0DAD14}" destId="{6004ECAA-52DB-4F96-90F4-9FFD3349BB24}" srcOrd="0" destOrd="0" parTransId="{307F0B9F-8BF9-4EC1-A0FF-21F87A026C6C}" sibTransId="{1081EA99-3AD0-4D5F-ABA3-63D7AD9DAF91}"/>
    <dgm:cxn modelId="{3DD9297E-C0D0-4409-94BF-CC4FFB9178FD}" type="presOf" srcId="{B6F7B899-5EC1-4984-BA64-03D16864A6E2}" destId="{BCCA8155-8C88-4AEE-AA01-5AC0DC57BD8B}" srcOrd="0" destOrd="0" presId="urn:microsoft.com/office/officeart/2005/8/layout/hierarchy6"/>
    <dgm:cxn modelId="{C03EBBB3-E1C1-4CC4-9383-0D7E0600EE7C}" type="presOf" srcId="{D1E6F1B5-E04A-436C-B345-04999C755438}" destId="{D01C889F-B2AC-4384-837D-F31CA4450554}" srcOrd="0" destOrd="0" presId="urn:microsoft.com/office/officeart/2005/8/layout/hierarchy6"/>
    <dgm:cxn modelId="{C6ED0056-2036-4B65-8BB4-75ED38BD1962}" srcId="{DE989F02-599D-43E5-81BB-DF2C44F8D8C8}" destId="{A57A7486-0BAD-4ADD-8DDA-B056D67CFB5C}" srcOrd="0" destOrd="0" parTransId="{4A34C36C-DA80-4DAE-9FD6-FF94D7C0570C}" sibTransId="{AC50F967-BA40-4DD0-A8BE-84E407E739F8}"/>
    <dgm:cxn modelId="{C139700E-4D3A-41A2-A8BC-1A2C6757FB02}" type="presOf" srcId="{34D74C11-0AF9-4608-B4AA-224EB59591F0}" destId="{856DCC52-7639-4086-9E1E-528CCC321E82}" srcOrd="0" destOrd="0" presId="urn:microsoft.com/office/officeart/2005/8/layout/hierarchy6"/>
    <dgm:cxn modelId="{F9284792-D8DC-4E67-BA9D-01236AAC6A0C}" type="presOf" srcId="{1E233F75-0B31-4F37-8178-DE1B2DA5F7F0}" destId="{1F7E8D57-D67F-434D-811C-B0846BED7D6A}" srcOrd="0" destOrd="0" presId="urn:microsoft.com/office/officeart/2005/8/layout/hierarchy6"/>
    <dgm:cxn modelId="{C5D19EEC-69BA-44EF-AB17-40D59DEA822F}" type="presOf" srcId="{43732323-82C6-4960-BEF6-FA0981CED316}" destId="{DFDE9C30-CB61-43F5-B7FC-E8749872C49C}" srcOrd="0" destOrd="0" presId="urn:microsoft.com/office/officeart/2005/8/layout/hierarchy6"/>
    <dgm:cxn modelId="{3B858036-28A6-4548-BC15-966D3A47B9C7}" type="presOf" srcId="{171D5875-4964-4EBA-9CB9-E5265B1368AD}" destId="{7AD185D7-58CC-488A-BF41-C76A8AEA653A}" srcOrd="0" destOrd="0" presId="urn:microsoft.com/office/officeart/2005/8/layout/hierarchy6"/>
    <dgm:cxn modelId="{229F19DE-48B0-42A6-806B-886D023581C2}" type="presOf" srcId="{DE989F02-599D-43E5-81BB-DF2C44F8D8C8}" destId="{D1D48D33-B3C1-465D-9B8A-DD13C703D2B5}" srcOrd="0" destOrd="0" presId="urn:microsoft.com/office/officeart/2005/8/layout/hierarchy6"/>
    <dgm:cxn modelId="{A10DA4AA-FE57-4A14-B018-B1E7BE65725D}" type="presOf" srcId="{3E6B6B0D-EDBC-4C78-B218-A8E270EDB885}" destId="{90F8514C-3173-4320-9823-CC947801C725}" srcOrd="0" destOrd="0" presId="urn:microsoft.com/office/officeart/2005/8/layout/hierarchy6"/>
    <dgm:cxn modelId="{D02034D5-84CD-4DBF-A53F-71396C32D813}" srcId="{74F5A8E4-37F8-4B3B-BBE0-DEA2CD0DAD14}" destId="{B6F7B899-5EC1-4984-BA64-03D16864A6E2}" srcOrd="1" destOrd="0" parTransId="{A037AC54-D3E3-42DE-BF71-A3884C2EED56}" sibTransId="{7543BDC2-0924-4DD4-AD82-53B186315D14}"/>
    <dgm:cxn modelId="{8A7B1AF9-3A22-4AA4-8E86-44105FA18E3D}" srcId="{DE989F02-599D-43E5-81BB-DF2C44F8D8C8}" destId="{018A77FF-4AF3-4169-9CB4-A7EF248D43CA}" srcOrd="1" destOrd="0" parTransId="{139E023A-CD53-441D-8851-493FBD43461D}" sibTransId="{D6400B9F-8631-4BD2-920B-C60256BEE5C2}"/>
    <dgm:cxn modelId="{19F17CA6-ABEC-476C-A927-9B397570CCA5}" srcId="{171D5875-4964-4EBA-9CB9-E5265B1368AD}" destId="{DE989F02-599D-43E5-81BB-DF2C44F8D8C8}" srcOrd="0" destOrd="0" parTransId="{0BE86C39-A287-4147-BA92-B68D292DDBAF}" sibTransId="{1D670985-177F-4AE2-9DED-E9E447A0C33B}"/>
    <dgm:cxn modelId="{6BAF3790-5F7B-402D-80AE-B6577DFFE925}" type="presOf" srcId="{A57A7486-0BAD-4ADD-8DDA-B056D67CFB5C}" destId="{CEA9FDAB-7E6D-4BFF-A90C-FE42BD425F8F}" srcOrd="0" destOrd="0" presId="urn:microsoft.com/office/officeart/2005/8/layout/hierarchy6"/>
    <dgm:cxn modelId="{209CD0AA-E604-4F9B-80E8-CEDD6343A13C}" srcId="{018A77FF-4AF3-4169-9CB4-A7EF248D43CA}" destId="{D574341A-835D-4FD4-8966-5F69B5E03245}" srcOrd="1" destOrd="0" parTransId="{F7D48B3E-F593-40D5-9DED-CD251967DD0E}" sibTransId="{B63ED54F-8486-472F-BC94-B83A74328C64}"/>
    <dgm:cxn modelId="{7DC26990-C19A-4CD7-8C58-CE7CDBF8BE3A}" srcId="{A57A7486-0BAD-4ADD-8DDA-B056D67CFB5C}" destId="{1E233F75-0B31-4F37-8178-DE1B2DA5F7F0}" srcOrd="0" destOrd="0" parTransId="{CE332AE7-4B7D-4B8A-9646-383165E28D4B}" sibTransId="{EC9902F4-9D6B-432D-8995-48B7923035F7}"/>
    <dgm:cxn modelId="{18E511B3-7A8F-4A50-A8EA-785530C00271}" type="presOf" srcId="{D574341A-835D-4FD4-8966-5F69B5E03245}" destId="{8C4327E7-B0D9-4128-9D4C-0D2172177986}" srcOrd="0" destOrd="0" presId="urn:microsoft.com/office/officeart/2005/8/layout/hierarchy6"/>
    <dgm:cxn modelId="{18D5F90B-5BBA-4613-858B-88B3500E4C21}" type="presOf" srcId="{A037AC54-D3E3-42DE-BF71-A3884C2EED56}" destId="{54A4A9AF-9A81-4B07-9415-2BDEFB034C1C}" srcOrd="0" destOrd="0" presId="urn:microsoft.com/office/officeart/2005/8/layout/hierarchy6"/>
    <dgm:cxn modelId="{80307E18-1C3F-4EA2-ACF5-A77EC90A5203}" srcId="{9DA87C7D-40B5-4E46-AFAF-05A1BAB594AE}" destId="{5E385856-69FE-44E3-91E9-6B41C5CC3CEE}" srcOrd="0" destOrd="0" parTransId="{CF665F48-BB66-4467-90D4-B16A448DB520}" sibTransId="{7E896FB9-A280-47CC-86CD-5D50043CBD7A}"/>
    <dgm:cxn modelId="{93F7612B-74E5-45A9-AC5D-F7936A13D4C3}" srcId="{DE989F02-599D-43E5-81BB-DF2C44F8D8C8}" destId="{AED3CA59-E05C-48F6-A22F-FA638ECF7448}" srcOrd="3" destOrd="0" parTransId="{43732323-82C6-4960-BEF6-FA0981CED316}" sibTransId="{15410110-65DD-4CD4-926C-A479547B03E5}"/>
    <dgm:cxn modelId="{7CE502EE-2177-4B92-950A-CD4FCF33EEB8}" type="presOf" srcId="{CE332AE7-4B7D-4B8A-9646-383165E28D4B}" destId="{50A1644A-D76B-4347-860A-FC34EA69A782}" srcOrd="0" destOrd="0" presId="urn:microsoft.com/office/officeart/2005/8/layout/hierarchy6"/>
    <dgm:cxn modelId="{896ABD14-5D33-4217-99B7-F5A34654B76F}" type="presOf" srcId="{139E023A-CD53-441D-8851-493FBD43461D}" destId="{0D19804F-C7B2-4109-8F42-C6A7FD3AB2AE}" srcOrd="0" destOrd="0" presId="urn:microsoft.com/office/officeart/2005/8/layout/hierarchy6"/>
    <dgm:cxn modelId="{0539C905-CEAC-44D7-922B-7B50457B5A5D}" type="presOf" srcId="{80973FDF-33B8-4D10-94E3-D6DC2A929D18}" destId="{F116748F-34AB-4207-90A6-E040FE6E68C4}" srcOrd="0" destOrd="0" presId="urn:microsoft.com/office/officeart/2005/8/layout/hierarchy6"/>
    <dgm:cxn modelId="{887D0E01-E273-4B63-8C75-6BB9AD4EDB44}" type="presOf" srcId="{CF65BE56-CB58-4FBC-AD92-DB286F886399}" destId="{E23B47B6-33F2-47C9-AE37-61D61241CC02}" srcOrd="0" destOrd="0" presId="urn:microsoft.com/office/officeart/2005/8/layout/hierarchy6"/>
    <dgm:cxn modelId="{49B76249-1B59-49A7-A13B-C555BC90BDCD}" type="presOf" srcId="{C6E6955F-C06C-46D2-B8F7-132A8BA307DF}" destId="{6007447E-E071-4AD7-941E-D1CC0D943756}" srcOrd="0" destOrd="0" presId="urn:microsoft.com/office/officeart/2005/8/layout/hierarchy6"/>
    <dgm:cxn modelId="{A3AF47B9-4A99-41DD-9C02-F566168C29D5}" srcId="{A57A7486-0BAD-4ADD-8DDA-B056D67CFB5C}" destId="{F820819E-C01F-4AEC-9865-5491CFFFE637}" srcOrd="1" destOrd="0" parTransId="{34D74C11-0AF9-4608-B4AA-224EB59591F0}" sibTransId="{E4F37319-3624-4983-A38E-059B552DBD31}"/>
    <dgm:cxn modelId="{7FD22CF3-EC71-4022-B556-4580E3098473}" type="presOf" srcId="{CF665F48-BB66-4467-90D4-B16A448DB520}" destId="{8A60C047-10BF-42D8-A41F-619CBD1D3580}" srcOrd="0" destOrd="0" presId="urn:microsoft.com/office/officeart/2005/8/layout/hierarchy6"/>
    <dgm:cxn modelId="{DF991D2B-B1E1-4CC2-9B52-CC317719C00D}" type="presOf" srcId="{7F96FFC9-6CF2-4303-9A44-10A07ADCFD65}" destId="{82E7E6E6-04D6-4869-90B4-B1179445F202}" srcOrd="0" destOrd="0" presId="urn:microsoft.com/office/officeart/2005/8/layout/hierarchy6"/>
    <dgm:cxn modelId="{93DBDB01-2DD0-4DAB-91B2-B17CAE2F8B20}" srcId="{018A77FF-4AF3-4169-9CB4-A7EF248D43CA}" destId="{41311453-D33B-428C-82D4-C2C5DA477D22}" srcOrd="0" destOrd="0" parTransId="{3E6B6B0D-EDBC-4C78-B218-A8E270EDB885}" sibTransId="{F206ABBD-9000-4376-9F21-8AFABA2A431E}"/>
    <dgm:cxn modelId="{51C2EC3C-2E5E-42CC-B1A7-A4887ABDD646}" type="presOf" srcId="{74F5A8E4-37F8-4B3B-BBE0-DEA2CD0DAD14}" destId="{5BB17C81-0CF2-480E-8E07-AC0B24AA467E}" srcOrd="0" destOrd="0" presId="urn:microsoft.com/office/officeart/2005/8/layout/hierarchy6"/>
    <dgm:cxn modelId="{3A03055B-8136-46F0-A700-2138ACE9BCE0}" type="presOf" srcId="{018A77FF-4AF3-4169-9CB4-A7EF248D43CA}" destId="{29FBF044-5A17-4FA5-BA20-4E13FB9CB7FE}" srcOrd="0" destOrd="0" presId="urn:microsoft.com/office/officeart/2005/8/layout/hierarchy6"/>
    <dgm:cxn modelId="{18661965-1BDC-4D29-9436-BBE050B2F37F}" srcId="{CF65BE56-CB58-4FBC-AD92-DB286F886399}" destId="{171D5875-4964-4EBA-9CB9-E5265B1368AD}" srcOrd="0" destOrd="0" parTransId="{23AA7A29-3BC7-4135-86A4-44D4C3B1AF89}" sibTransId="{D89193F5-B218-49B8-B564-32E7B6E44753}"/>
    <dgm:cxn modelId="{AE00501B-284A-4FCD-8F76-FA96BAD17054}" type="presOf" srcId="{307F0B9F-8BF9-4EC1-A0FF-21F87A026C6C}" destId="{C2FD9B14-8788-4023-8BE0-D8DB28AD67F7}" srcOrd="0" destOrd="0" presId="urn:microsoft.com/office/officeart/2005/8/layout/hierarchy6"/>
    <dgm:cxn modelId="{7A871BED-21D8-4AEA-BEF6-A08E9E63F4B7}" type="presOf" srcId="{F820819E-C01F-4AEC-9865-5491CFFFE637}" destId="{A7EAB0A8-39BC-405A-8F42-039CA4C8D4D6}" srcOrd="0" destOrd="0" presId="urn:microsoft.com/office/officeart/2005/8/layout/hierarchy6"/>
    <dgm:cxn modelId="{A49DEB26-34C8-4B27-A9A3-1A5032384F28}" type="presOf" srcId="{41311453-D33B-428C-82D4-C2C5DA477D22}" destId="{C2A473E0-CEB2-49FD-87CB-5C826F1A29A5}" srcOrd="0" destOrd="0" presId="urn:microsoft.com/office/officeart/2005/8/layout/hierarchy6"/>
    <dgm:cxn modelId="{20A8E7DD-B18A-48B6-91DB-2543A4149E2A}" type="presOf" srcId="{4A34C36C-DA80-4DAE-9FD6-FF94D7C0570C}" destId="{7E330EE9-E701-497B-A3EE-75E841BD17D6}" srcOrd="0" destOrd="0" presId="urn:microsoft.com/office/officeart/2005/8/layout/hierarchy6"/>
    <dgm:cxn modelId="{9B46090D-D261-41FA-BBD5-CAA09AEB972C}" type="presOf" srcId="{0BE86C39-A287-4147-BA92-B68D292DDBAF}" destId="{89FE006D-494C-4113-BFFF-C0B8B81C7525}" srcOrd="0" destOrd="0" presId="urn:microsoft.com/office/officeart/2005/8/layout/hierarchy6"/>
    <dgm:cxn modelId="{CB2E7974-7CEC-442D-904F-161A66757A68}" srcId="{DE989F02-599D-43E5-81BB-DF2C44F8D8C8}" destId="{93CD3785-9ED0-441E-8E93-7E77883B89AF}" srcOrd="4" destOrd="0" parTransId="{7F96FFC9-6CF2-4303-9A44-10A07ADCFD65}" sibTransId="{199F8C00-CBB9-45DA-A4AD-944A5523CE5C}"/>
    <dgm:cxn modelId="{3F5D8CF8-413D-4908-A439-B7C43B24D25A}" type="presOf" srcId="{6004ECAA-52DB-4F96-90F4-9FFD3349BB24}" destId="{EC2E11FD-78F4-4475-B281-0598C09C3ECB}" srcOrd="0" destOrd="0" presId="urn:microsoft.com/office/officeart/2005/8/layout/hierarchy6"/>
    <dgm:cxn modelId="{1F17C1B9-BB3F-4EFE-B2F5-E39AF6A37C01}" type="presOf" srcId="{93CD3785-9ED0-441E-8E93-7E77883B89AF}" destId="{98D25B0C-914D-473B-AB85-DD845CAB9125}" srcOrd="0" destOrd="0" presId="urn:microsoft.com/office/officeart/2005/8/layout/hierarchy6"/>
    <dgm:cxn modelId="{C974F24F-BE7A-4F26-9ECE-2AAB1E14C0A3}" type="presOf" srcId="{9DA87C7D-40B5-4E46-AFAF-05A1BAB594AE}" destId="{D8ED7185-0203-44A2-8D9E-C2E83C055DD9}" srcOrd="0" destOrd="0" presId="urn:microsoft.com/office/officeart/2005/8/layout/hierarchy6"/>
    <dgm:cxn modelId="{9BD99BFC-166A-459F-848F-087729F76FB9}" type="presOf" srcId="{F7D48B3E-F593-40D5-9DED-CD251967DD0E}" destId="{BC258116-D409-43C1-BA0C-095C6A42089B}" srcOrd="0" destOrd="0" presId="urn:microsoft.com/office/officeart/2005/8/layout/hierarchy6"/>
    <dgm:cxn modelId="{E9E990FC-E6BD-461F-8CF1-E19DA2FE7589}" srcId="{DE989F02-599D-43E5-81BB-DF2C44F8D8C8}" destId="{9DA87C7D-40B5-4E46-AFAF-05A1BAB594AE}" srcOrd="2" destOrd="0" parTransId="{0AE59C9B-21F8-44DF-859C-B25CF119A0B5}" sibTransId="{CBF3FEB0-1413-4AF5-94AF-21323BC841DC}"/>
    <dgm:cxn modelId="{C7B5638D-DA53-4FAB-88EA-ECD24B14550C}" type="presOf" srcId="{67354D42-FDF9-42ED-93D7-E1ADCE5B2E76}" destId="{B5941969-9DB5-4589-91C5-751E7692A25B}" srcOrd="0" destOrd="0" presId="urn:microsoft.com/office/officeart/2005/8/layout/hierarchy6"/>
    <dgm:cxn modelId="{633E76D0-FE6E-4719-A8C0-2A4F6E889A86}" type="presOf" srcId="{E9449753-FB2B-48D0-A494-40DEEEF5F256}" destId="{E4FB17DF-0391-4FA6-8A68-B5314A931804}" srcOrd="0" destOrd="0" presId="urn:microsoft.com/office/officeart/2005/8/layout/hierarchy6"/>
    <dgm:cxn modelId="{1D527FB8-52B1-496E-8E62-DC136C4833A5}" type="presOf" srcId="{AED3CA59-E05C-48F6-A22F-FA638ECF7448}" destId="{FC7945C4-EA81-42A1-B23B-6E952FB7490E}" srcOrd="0" destOrd="0" presId="urn:microsoft.com/office/officeart/2005/8/layout/hierarchy6"/>
    <dgm:cxn modelId="{49FE0BD7-62B7-4CE9-BBA6-9BA500B7A5D5}" srcId="{AED3CA59-E05C-48F6-A22F-FA638ECF7448}" destId="{67354D42-FDF9-42ED-93D7-E1ADCE5B2E76}" srcOrd="0" destOrd="0" parTransId="{D1E6F1B5-E04A-436C-B345-04999C755438}" sibTransId="{63A66AE9-8834-4A5D-98DD-8AE99594BFB0}"/>
    <dgm:cxn modelId="{CE05693C-47BF-4D3C-9E72-E9E1418F06AD}" srcId="{171D5875-4964-4EBA-9CB9-E5265B1368AD}" destId="{74F5A8E4-37F8-4B3B-BBE0-DEA2CD0DAD14}" srcOrd="1" destOrd="0" parTransId="{80973FDF-33B8-4D10-94E3-D6DC2A929D18}" sibTransId="{F37C178E-7147-4D22-898B-D716C32C9C87}"/>
    <dgm:cxn modelId="{C66B4B9C-A947-45EE-8183-5E7F9877C49D}" type="presOf" srcId="{5E385856-69FE-44E3-91E9-6B41C5CC3CEE}" destId="{BDAD6E04-F465-42AA-8295-59DAAF99C794}" srcOrd="0" destOrd="0" presId="urn:microsoft.com/office/officeart/2005/8/layout/hierarchy6"/>
    <dgm:cxn modelId="{20EFCB8A-9722-4195-B3A5-B28CACDB6990}" type="presParOf" srcId="{E23B47B6-33F2-47C9-AE37-61D61241CC02}" destId="{B69857B6-963A-4613-A8C8-9C498DD86B5F}" srcOrd="0" destOrd="0" presId="urn:microsoft.com/office/officeart/2005/8/layout/hierarchy6"/>
    <dgm:cxn modelId="{B56FF806-1A5E-474C-91C9-7A9BAEDDF27B}" type="presParOf" srcId="{B69857B6-963A-4613-A8C8-9C498DD86B5F}" destId="{290DFA7D-8B90-4E1D-B909-47919E7835BB}" srcOrd="0" destOrd="0" presId="urn:microsoft.com/office/officeart/2005/8/layout/hierarchy6"/>
    <dgm:cxn modelId="{7E91A511-5BFD-4B4C-9512-40A77BF53490}" type="presParOf" srcId="{290DFA7D-8B90-4E1D-B909-47919E7835BB}" destId="{EE4167CC-1CE8-4AFC-831A-409B729684EE}" srcOrd="0" destOrd="0" presId="urn:microsoft.com/office/officeart/2005/8/layout/hierarchy6"/>
    <dgm:cxn modelId="{E17ADE80-D7F6-4F68-ADE1-2A7184E38D1F}" type="presParOf" srcId="{EE4167CC-1CE8-4AFC-831A-409B729684EE}" destId="{7AD185D7-58CC-488A-BF41-C76A8AEA653A}" srcOrd="0" destOrd="0" presId="urn:microsoft.com/office/officeart/2005/8/layout/hierarchy6"/>
    <dgm:cxn modelId="{DC452238-966D-42A6-8BC4-2237AC78CBC1}" type="presParOf" srcId="{EE4167CC-1CE8-4AFC-831A-409B729684EE}" destId="{F997BFDD-95BB-4670-BC42-8D18E71FA8E7}" srcOrd="1" destOrd="0" presId="urn:microsoft.com/office/officeart/2005/8/layout/hierarchy6"/>
    <dgm:cxn modelId="{CC18706E-121C-4185-B542-924A27A64296}" type="presParOf" srcId="{F997BFDD-95BB-4670-BC42-8D18E71FA8E7}" destId="{89FE006D-494C-4113-BFFF-C0B8B81C7525}" srcOrd="0" destOrd="0" presId="urn:microsoft.com/office/officeart/2005/8/layout/hierarchy6"/>
    <dgm:cxn modelId="{C85B4967-12AD-4028-ABC6-6FBBB8D62FA2}" type="presParOf" srcId="{F997BFDD-95BB-4670-BC42-8D18E71FA8E7}" destId="{52DE4F08-8D0A-4AEA-BD77-D9409666EE8A}" srcOrd="1" destOrd="0" presId="urn:microsoft.com/office/officeart/2005/8/layout/hierarchy6"/>
    <dgm:cxn modelId="{EF703A71-2F31-4E7D-979D-9B1B481712B1}" type="presParOf" srcId="{52DE4F08-8D0A-4AEA-BD77-D9409666EE8A}" destId="{D1D48D33-B3C1-465D-9B8A-DD13C703D2B5}" srcOrd="0" destOrd="0" presId="urn:microsoft.com/office/officeart/2005/8/layout/hierarchy6"/>
    <dgm:cxn modelId="{6BFFB60D-13D1-4587-8EBC-33BDD5593D0E}" type="presParOf" srcId="{52DE4F08-8D0A-4AEA-BD77-D9409666EE8A}" destId="{4CB68AE8-68C0-4377-862E-8010057711C4}" srcOrd="1" destOrd="0" presId="urn:microsoft.com/office/officeart/2005/8/layout/hierarchy6"/>
    <dgm:cxn modelId="{6DA79E03-CE39-4D52-BC34-2D3FDE736CD1}" type="presParOf" srcId="{4CB68AE8-68C0-4377-862E-8010057711C4}" destId="{7E330EE9-E701-497B-A3EE-75E841BD17D6}" srcOrd="0" destOrd="0" presId="urn:microsoft.com/office/officeart/2005/8/layout/hierarchy6"/>
    <dgm:cxn modelId="{38EBB934-F6B0-4844-AB2C-99E90473EEE4}" type="presParOf" srcId="{4CB68AE8-68C0-4377-862E-8010057711C4}" destId="{F4EE133C-5EF8-4BB6-9B96-1DDDC4DDA871}" srcOrd="1" destOrd="0" presId="urn:microsoft.com/office/officeart/2005/8/layout/hierarchy6"/>
    <dgm:cxn modelId="{D6137BFE-3D87-4552-9914-3AE471EB535E}" type="presParOf" srcId="{F4EE133C-5EF8-4BB6-9B96-1DDDC4DDA871}" destId="{CEA9FDAB-7E6D-4BFF-A90C-FE42BD425F8F}" srcOrd="0" destOrd="0" presId="urn:microsoft.com/office/officeart/2005/8/layout/hierarchy6"/>
    <dgm:cxn modelId="{2F47D3E7-6158-40B7-B67A-057D1777A896}" type="presParOf" srcId="{F4EE133C-5EF8-4BB6-9B96-1DDDC4DDA871}" destId="{71A14430-292D-4912-ADDA-ADA790E6DC24}" srcOrd="1" destOrd="0" presId="urn:microsoft.com/office/officeart/2005/8/layout/hierarchy6"/>
    <dgm:cxn modelId="{94914624-D547-40E2-9362-61D8CFDADCF5}" type="presParOf" srcId="{71A14430-292D-4912-ADDA-ADA790E6DC24}" destId="{50A1644A-D76B-4347-860A-FC34EA69A782}" srcOrd="0" destOrd="0" presId="urn:microsoft.com/office/officeart/2005/8/layout/hierarchy6"/>
    <dgm:cxn modelId="{1E84017D-3A63-4FC8-AACE-E5B90FDDAA51}" type="presParOf" srcId="{71A14430-292D-4912-ADDA-ADA790E6DC24}" destId="{9C4B2C11-31AC-484C-8F5F-9CBB7990F52C}" srcOrd="1" destOrd="0" presId="urn:microsoft.com/office/officeart/2005/8/layout/hierarchy6"/>
    <dgm:cxn modelId="{703372F8-56A9-4741-9B42-FF9536061B3C}" type="presParOf" srcId="{9C4B2C11-31AC-484C-8F5F-9CBB7990F52C}" destId="{1F7E8D57-D67F-434D-811C-B0846BED7D6A}" srcOrd="0" destOrd="0" presId="urn:microsoft.com/office/officeart/2005/8/layout/hierarchy6"/>
    <dgm:cxn modelId="{2FE67F19-998C-4CFC-98DC-3BEF0C8603A3}" type="presParOf" srcId="{9C4B2C11-31AC-484C-8F5F-9CBB7990F52C}" destId="{82FA7B12-90E3-40E7-840C-00BC3D2647ED}" srcOrd="1" destOrd="0" presId="urn:microsoft.com/office/officeart/2005/8/layout/hierarchy6"/>
    <dgm:cxn modelId="{CF403921-CC05-46D3-9E6F-8FD223A772FB}" type="presParOf" srcId="{71A14430-292D-4912-ADDA-ADA790E6DC24}" destId="{856DCC52-7639-4086-9E1E-528CCC321E82}" srcOrd="2" destOrd="0" presId="urn:microsoft.com/office/officeart/2005/8/layout/hierarchy6"/>
    <dgm:cxn modelId="{447BE265-F039-49C8-9517-249407E98AB5}" type="presParOf" srcId="{71A14430-292D-4912-ADDA-ADA790E6DC24}" destId="{CF4248A9-12DD-4AD8-A17C-755017EDE392}" srcOrd="3" destOrd="0" presId="urn:microsoft.com/office/officeart/2005/8/layout/hierarchy6"/>
    <dgm:cxn modelId="{AFBFBC33-CEE9-4393-9E54-1D2694EE0FA5}" type="presParOf" srcId="{CF4248A9-12DD-4AD8-A17C-755017EDE392}" destId="{A7EAB0A8-39BC-405A-8F42-039CA4C8D4D6}" srcOrd="0" destOrd="0" presId="urn:microsoft.com/office/officeart/2005/8/layout/hierarchy6"/>
    <dgm:cxn modelId="{79E85E46-F812-42E5-AC7E-BDF2C65DBD6F}" type="presParOf" srcId="{CF4248A9-12DD-4AD8-A17C-755017EDE392}" destId="{2E4770D3-4AFE-4CC5-9BB5-7852F4D84DE3}" srcOrd="1" destOrd="0" presId="urn:microsoft.com/office/officeart/2005/8/layout/hierarchy6"/>
    <dgm:cxn modelId="{1CA219C4-CD31-480B-AAC9-818218F67C6A}" type="presParOf" srcId="{4CB68AE8-68C0-4377-862E-8010057711C4}" destId="{0D19804F-C7B2-4109-8F42-C6A7FD3AB2AE}" srcOrd="2" destOrd="0" presId="urn:microsoft.com/office/officeart/2005/8/layout/hierarchy6"/>
    <dgm:cxn modelId="{7DA8CAAC-9333-4FEA-A309-C4D47AC5E0E0}" type="presParOf" srcId="{4CB68AE8-68C0-4377-862E-8010057711C4}" destId="{2FDFAD4F-8278-4B7F-8C6E-47FA7B966FD1}" srcOrd="3" destOrd="0" presId="urn:microsoft.com/office/officeart/2005/8/layout/hierarchy6"/>
    <dgm:cxn modelId="{299AA031-2A81-4428-B25E-CDD6951261DC}" type="presParOf" srcId="{2FDFAD4F-8278-4B7F-8C6E-47FA7B966FD1}" destId="{29FBF044-5A17-4FA5-BA20-4E13FB9CB7FE}" srcOrd="0" destOrd="0" presId="urn:microsoft.com/office/officeart/2005/8/layout/hierarchy6"/>
    <dgm:cxn modelId="{61D2C65A-9D20-415E-BC38-D5C6D1560A80}" type="presParOf" srcId="{2FDFAD4F-8278-4B7F-8C6E-47FA7B966FD1}" destId="{F0BEB867-E8AA-45FF-A50B-EF690094AE7B}" srcOrd="1" destOrd="0" presId="urn:microsoft.com/office/officeart/2005/8/layout/hierarchy6"/>
    <dgm:cxn modelId="{B2016942-D4B6-45BC-9072-1AD6CC3C910A}" type="presParOf" srcId="{F0BEB867-E8AA-45FF-A50B-EF690094AE7B}" destId="{90F8514C-3173-4320-9823-CC947801C725}" srcOrd="0" destOrd="0" presId="urn:microsoft.com/office/officeart/2005/8/layout/hierarchy6"/>
    <dgm:cxn modelId="{00B982E1-4FB5-4D05-A394-814092A5BC2A}" type="presParOf" srcId="{F0BEB867-E8AA-45FF-A50B-EF690094AE7B}" destId="{42404DB5-163A-44CC-A50C-4B2EC014558E}" srcOrd="1" destOrd="0" presId="urn:microsoft.com/office/officeart/2005/8/layout/hierarchy6"/>
    <dgm:cxn modelId="{88EF4CFD-17F8-40B7-93DB-5B82D4B3F404}" type="presParOf" srcId="{42404DB5-163A-44CC-A50C-4B2EC014558E}" destId="{C2A473E0-CEB2-49FD-87CB-5C826F1A29A5}" srcOrd="0" destOrd="0" presId="urn:microsoft.com/office/officeart/2005/8/layout/hierarchy6"/>
    <dgm:cxn modelId="{18E75BC6-F712-4C22-9D21-4D23485A23A6}" type="presParOf" srcId="{42404DB5-163A-44CC-A50C-4B2EC014558E}" destId="{6A68355E-BFDB-4290-8EB2-501E0C042BC0}" srcOrd="1" destOrd="0" presId="urn:microsoft.com/office/officeart/2005/8/layout/hierarchy6"/>
    <dgm:cxn modelId="{282367E6-46E2-49CC-BE8C-F8927B07B67A}" type="presParOf" srcId="{F0BEB867-E8AA-45FF-A50B-EF690094AE7B}" destId="{BC258116-D409-43C1-BA0C-095C6A42089B}" srcOrd="2" destOrd="0" presId="urn:microsoft.com/office/officeart/2005/8/layout/hierarchy6"/>
    <dgm:cxn modelId="{DD212CF2-D626-4042-8C20-E898E5761F21}" type="presParOf" srcId="{F0BEB867-E8AA-45FF-A50B-EF690094AE7B}" destId="{74B73152-E96B-4107-B627-EC41F69CB56C}" srcOrd="3" destOrd="0" presId="urn:microsoft.com/office/officeart/2005/8/layout/hierarchy6"/>
    <dgm:cxn modelId="{FE01D688-9F06-45AD-8F3E-6A338BFC03C2}" type="presParOf" srcId="{74B73152-E96B-4107-B627-EC41F69CB56C}" destId="{8C4327E7-B0D9-4128-9D4C-0D2172177986}" srcOrd="0" destOrd="0" presId="urn:microsoft.com/office/officeart/2005/8/layout/hierarchy6"/>
    <dgm:cxn modelId="{2D5F8047-9188-42B9-8DBA-C54CA957B178}" type="presParOf" srcId="{74B73152-E96B-4107-B627-EC41F69CB56C}" destId="{07448B56-226C-42D8-8640-FCF77150DF3B}" srcOrd="1" destOrd="0" presId="urn:microsoft.com/office/officeart/2005/8/layout/hierarchy6"/>
    <dgm:cxn modelId="{81235AC2-B4B4-4FC3-B4CA-B51AD7053044}" type="presParOf" srcId="{4CB68AE8-68C0-4377-862E-8010057711C4}" destId="{E68B8DFE-89DF-4566-8CA6-62060936577A}" srcOrd="4" destOrd="0" presId="urn:microsoft.com/office/officeart/2005/8/layout/hierarchy6"/>
    <dgm:cxn modelId="{DE9FFE98-ACCC-41A3-9349-24D66BF88D75}" type="presParOf" srcId="{4CB68AE8-68C0-4377-862E-8010057711C4}" destId="{2E441E02-621D-40FE-AB04-E07C91CAE5D2}" srcOrd="5" destOrd="0" presId="urn:microsoft.com/office/officeart/2005/8/layout/hierarchy6"/>
    <dgm:cxn modelId="{BA3182D3-DB41-43E2-B188-51761FF7C818}" type="presParOf" srcId="{2E441E02-621D-40FE-AB04-E07C91CAE5D2}" destId="{D8ED7185-0203-44A2-8D9E-C2E83C055DD9}" srcOrd="0" destOrd="0" presId="urn:microsoft.com/office/officeart/2005/8/layout/hierarchy6"/>
    <dgm:cxn modelId="{5F1BAD33-85E9-4F22-B641-A3F05E2D7CDC}" type="presParOf" srcId="{2E441E02-621D-40FE-AB04-E07C91CAE5D2}" destId="{296DFD13-BD7A-4C08-B4C1-1EE2B4E350C7}" srcOrd="1" destOrd="0" presId="urn:microsoft.com/office/officeart/2005/8/layout/hierarchy6"/>
    <dgm:cxn modelId="{C1BE6622-9C10-4E09-B745-AE6F2601F373}" type="presParOf" srcId="{296DFD13-BD7A-4C08-B4C1-1EE2B4E350C7}" destId="{8A60C047-10BF-42D8-A41F-619CBD1D3580}" srcOrd="0" destOrd="0" presId="urn:microsoft.com/office/officeart/2005/8/layout/hierarchy6"/>
    <dgm:cxn modelId="{90A46055-62B7-488A-A2A1-F137C436269A}" type="presParOf" srcId="{296DFD13-BD7A-4C08-B4C1-1EE2B4E350C7}" destId="{BE6463CE-9D13-475D-AA10-730B7922A414}" srcOrd="1" destOrd="0" presId="urn:microsoft.com/office/officeart/2005/8/layout/hierarchy6"/>
    <dgm:cxn modelId="{FADC23BE-EC9C-4670-A091-E87562BA5075}" type="presParOf" srcId="{BE6463CE-9D13-475D-AA10-730B7922A414}" destId="{BDAD6E04-F465-42AA-8295-59DAAF99C794}" srcOrd="0" destOrd="0" presId="urn:microsoft.com/office/officeart/2005/8/layout/hierarchy6"/>
    <dgm:cxn modelId="{5FE9C871-B8AC-4AF2-9CBF-722551FE296C}" type="presParOf" srcId="{BE6463CE-9D13-475D-AA10-730B7922A414}" destId="{054A7C50-FDB5-4B47-B05C-E0E393A9C7D2}" srcOrd="1" destOrd="0" presId="urn:microsoft.com/office/officeart/2005/8/layout/hierarchy6"/>
    <dgm:cxn modelId="{2AC38B86-4FEB-4567-BDAF-FEE5635C6744}" type="presParOf" srcId="{4CB68AE8-68C0-4377-862E-8010057711C4}" destId="{DFDE9C30-CB61-43F5-B7FC-E8749872C49C}" srcOrd="6" destOrd="0" presId="urn:microsoft.com/office/officeart/2005/8/layout/hierarchy6"/>
    <dgm:cxn modelId="{35F1867A-9AC6-4B20-B008-BEF7652F3AB8}" type="presParOf" srcId="{4CB68AE8-68C0-4377-862E-8010057711C4}" destId="{5262AB07-3384-4A84-9438-B5F3FFBF6894}" srcOrd="7" destOrd="0" presId="urn:microsoft.com/office/officeart/2005/8/layout/hierarchy6"/>
    <dgm:cxn modelId="{7CF01506-C796-4B50-9D6C-8BDA0D38C7B9}" type="presParOf" srcId="{5262AB07-3384-4A84-9438-B5F3FFBF6894}" destId="{FC7945C4-EA81-42A1-B23B-6E952FB7490E}" srcOrd="0" destOrd="0" presId="urn:microsoft.com/office/officeart/2005/8/layout/hierarchy6"/>
    <dgm:cxn modelId="{1B19F9D0-6954-4EF9-90FD-EA93F3AE581C}" type="presParOf" srcId="{5262AB07-3384-4A84-9438-B5F3FFBF6894}" destId="{6078A862-9030-4D53-BEDD-C8B344675EC9}" srcOrd="1" destOrd="0" presId="urn:microsoft.com/office/officeart/2005/8/layout/hierarchy6"/>
    <dgm:cxn modelId="{CB416351-C12C-4C38-AB25-270EE3CBB7CD}" type="presParOf" srcId="{6078A862-9030-4D53-BEDD-C8B344675EC9}" destId="{D01C889F-B2AC-4384-837D-F31CA4450554}" srcOrd="0" destOrd="0" presId="urn:microsoft.com/office/officeart/2005/8/layout/hierarchy6"/>
    <dgm:cxn modelId="{0AAE3EE1-6CD3-41AF-8C65-7C56E447719F}" type="presParOf" srcId="{6078A862-9030-4D53-BEDD-C8B344675EC9}" destId="{94F6F3A4-1485-45C2-9170-B1477724BFBF}" srcOrd="1" destOrd="0" presId="urn:microsoft.com/office/officeart/2005/8/layout/hierarchy6"/>
    <dgm:cxn modelId="{56D8D565-3950-41C9-99A9-EBC949982603}" type="presParOf" srcId="{94F6F3A4-1485-45C2-9170-B1477724BFBF}" destId="{B5941969-9DB5-4589-91C5-751E7692A25B}" srcOrd="0" destOrd="0" presId="urn:microsoft.com/office/officeart/2005/8/layout/hierarchy6"/>
    <dgm:cxn modelId="{337781C7-1752-4538-B030-79C784621047}" type="presParOf" srcId="{94F6F3A4-1485-45C2-9170-B1477724BFBF}" destId="{B31318CE-D367-4BAA-98B9-DF03E01F38A5}" srcOrd="1" destOrd="0" presId="urn:microsoft.com/office/officeart/2005/8/layout/hierarchy6"/>
    <dgm:cxn modelId="{D6EA472B-A9EB-483B-B9E6-191B9F1BDB97}" type="presParOf" srcId="{4CB68AE8-68C0-4377-862E-8010057711C4}" destId="{82E7E6E6-04D6-4869-90B4-B1179445F202}" srcOrd="8" destOrd="0" presId="urn:microsoft.com/office/officeart/2005/8/layout/hierarchy6"/>
    <dgm:cxn modelId="{C786DE8B-3932-4794-887B-CEB4E94909A7}" type="presParOf" srcId="{4CB68AE8-68C0-4377-862E-8010057711C4}" destId="{81724F12-7C3E-424E-9E6D-6C1575C3683E}" srcOrd="9" destOrd="0" presId="urn:microsoft.com/office/officeart/2005/8/layout/hierarchy6"/>
    <dgm:cxn modelId="{544E6CCD-9461-42F1-AB10-051FE923E308}" type="presParOf" srcId="{81724F12-7C3E-424E-9E6D-6C1575C3683E}" destId="{98D25B0C-914D-473B-AB85-DD845CAB9125}" srcOrd="0" destOrd="0" presId="urn:microsoft.com/office/officeart/2005/8/layout/hierarchy6"/>
    <dgm:cxn modelId="{E922B855-DBD1-4A13-8343-6D2E237A5065}" type="presParOf" srcId="{81724F12-7C3E-424E-9E6D-6C1575C3683E}" destId="{C4477B29-2C16-4DBB-B59D-4ADA65B2AE67}" srcOrd="1" destOrd="0" presId="urn:microsoft.com/office/officeart/2005/8/layout/hierarchy6"/>
    <dgm:cxn modelId="{91BAB623-A80D-4AE3-B6C4-244D5695BCCB}" type="presParOf" srcId="{F997BFDD-95BB-4670-BC42-8D18E71FA8E7}" destId="{F116748F-34AB-4207-90A6-E040FE6E68C4}" srcOrd="2" destOrd="0" presId="urn:microsoft.com/office/officeart/2005/8/layout/hierarchy6"/>
    <dgm:cxn modelId="{8F2FDC05-A2BD-4539-990D-E3EF96EFA964}" type="presParOf" srcId="{F997BFDD-95BB-4670-BC42-8D18E71FA8E7}" destId="{0D008E1C-A9F9-4400-A327-3EE066823ABD}" srcOrd="3" destOrd="0" presId="urn:microsoft.com/office/officeart/2005/8/layout/hierarchy6"/>
    <dgm:cxn modelId="{006C5FF0-C1AF-4592-A102-9347AC59DC08}" type="presParOf" srcId="{0D008E1C-A9F9-4400-A327-3EE066823ABD}" destId="{5BB17C81-0CF2-480E-8E07-AC0B24AA467E}" srcOrd="0" destOrd="0" presId="urn:microsoft.com/office/officeart/2005/8/layout/hierarchy6"/>
    <dgm:cxn modelId="{3FDEED0B-8C79-4453-BA63-A6B0537B0963}" type="presParOf" srcId="{0D008E1C-A9F9-4400-A327-3EE066823ABD}" destId="{3630347E-4FF6-453F-B36E-6D969F9F2497}" srcOrd="1" destOrd="0" presId="urn:microsoft.com/office/officeart/2005/8/layout/hierarchy6"/>
    <dgm:cxn modelId="{6848C45A-C8EB-490C-8624-A332B23C476A}" type="presParOf" srcId="{3630347E-4FF6-453F-B36E-6D969F9F2497}" destId="{C2FD9B14-8788-4023-8BE0-D8DB28AD67F7}" srcOrd="0" destOrd="0" presId="urn:microsoft.com/office/officeart/2005/8/layout/hierarchy6"/>
    <dgm:cxn modelId="{86E905FF-F713-4AFC-A32C-24D4E0553D93}" type="presParOf" srcId="{3630347E-4FF6-453F-B36E-6D969F9F2497}" destId="{620C438E-57BC-44EA-82A2-B294F0DE06E9}" srcOrd="1" destOrd="0" presId="urn:microsoft.com/office/officeart/2005/8/layout/hierarchy6"/>
    <dgm:cxn modelId="{8AF6D21E-0541-4EA0-B69E-49A836CF2325}" type="presParOf" srcId="{620C438E-57BC-44EA-82A2-B294F0DE06E9}" destId="{EC2E11FD-78F4-4475-B281-0598C09C3ECB}" srcOrd="0" destOrd="0" presId="urn:microsoft.com/office/officeart/2005/8/layout/hierarchy6"/>
    <dgm:cxn modelId="{A40C95C3-D1EC-4881-99E6-0D6E783C7C20}" type="presParOf" srcId="{620C438E-57BC-44EA-82A2-B294F0DE06E9}" destId="{5F16BEBB-42A0-4DA4-B7A6-1B2AEEF1B5E8}" srcOrd="1" destOrd="0" presId="urn:microsoft.com/office/officeart/2005/8/layout/hierarchy6"/>
    <dgm:cxn modelId="{A62A1096-BB33-4A17-9980-B54DBDD7839F}" type="presParOf" srcId="{3630347E-4FF6-453F-B36E-6D969F9F2497}" destId="{54A4A9AF-9A81-4B07-9415-2BDEFB034C1C}" srcOrd="2" destOrd="0" presId="urn:microsoft.com/office/officeart/2005/8/layout/hierarchy6"/>
    <dgm:cxn modelId="{07D48148-3C09-4878-855A-4AA888BD0D74}" type="presParOf" srcId="{3630347E-4FF6-453F-B36E-6D969F9F2497}" destId="{D0A86D54-1F02-4C42-994F-471C0CF49483}" srcOrd="3" destOrd="0" presId="urn:microsoft.com/office/officeart/2005/8/layout/hierarchy6"/>
    <dgm:cxn modelId="{E27980B4-2D04-47B8-9E9E-002DD4A7287C}" type="presParOf" srcId="{D0A86D54-1F02-4C42-994F-471C0CF49483}" destId="{BCCA8155-8C88-4AEE-AA01-5AC0DC57BD8B}" srcOrd="0" destOrd="0" presId="urn:microsoft.com/office/officeart/2005/8/layout/hierarchy6"/>
    <dgm:cxn modelId="{F5DC7431-E926-40AC-9712-0DF3785AC3F0}" type="presParOf" srcId="{D0A86D54-1F02-4C42-994F-471C0CF49483}" destId="{CD34535C-D860-475B-A427-7ED336F78CD1}" srcOrd="1" destOrd="0" presId="urn:microsoft.com/office/officeart/2005/8/layout/hierarchy6"/>
    <dgm:cxn modelId="{3B62D3F0-5B5D-4BFD-B196-80AA84379ED1}" type="presParOf" srcId="{3630347E-4FF6-453F-B36E-6D969F9F2497}" destId="{E4FB17DF-0391-4FA6-8A68-B5314A931804}" srcOrd="4" destOrd="0" presId="urn:microsoft.com/office/officeart/2005/8/layout/hierarchy6"/>
    <dgm:cxn modelId="{473F4BE4-7109-472B-9F93-872DB2F615B8}" type="presParOf" srcId="{3630347E-4FF6-453F-B36E-6D969F9F2497}" destId="{A33F98AC-DB55-49C5-A719-F4D1BCB8692D}" srcOrd="5" destOrd="0" presId="urn:microsoft.com/office/officeart/2005/8/layout/hierarchy6"/>
    <dgm:cxn modelId="{82D13719-21C8-4BA0-92DA-52A46ECA77AA}" type="presParOf" srcId="{A33F98AC-DB55-49C5-A719-F4D1BCB8692D}" destId="{6007447E-E071-4AD7-941E-D1CC0D943756}" srcOrd="0" destOrd="0" presId="urn:microsoft.com/office/officeart/2005/8/layout/hierarchy6"/>
    <dgm:cxn modelId="{B9CB282A-7EE6-4754-8FD5-AC2724C46A42}" type="presParOf" srcId="{A33F98AC-DB55-49C5-A719-F4D1BCB8692D}" destId="{ED499273-6995-48DC-919D-CAC8358F68B7}" srcOrd="1" destOrd="0" presId="urn:microsoft.com/office/officeart/2005/8/layout/hierarchy6"/>
    <dgm:cxn modelId="{E9FB0070-E138-410F-92D8-C95B36820493}" type="presParOf" srcId="{E23B47B6-33F2-47C9-AE37-61D61241CC02}" destId="{98127BEC-81E9-43C7-9C3E-AD5253A06DD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65BE56-CB58-4FBC-AD92-DB286F886399}" type="doc">
      <dgm:prSet loTypeId="urn:microsoft.com/office/officeart/2005/8/layout/hierarchy6" loCatId="hierarchy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171D5875-4964-4EBA-9CB9-E5265B1368AD}">
      <dgm:prSet phldrT="[Text]" custT="1"/>
      <dgm:spPr/>
      <dgm:t>
        <a:bodyPr/>
        <a:lstStyle/>
        <a:p>
          <a:r>
            <a:rPr lang="en-US" sz="1100" b="1" dirty="0" smtClean="0"/>
            <a:t>Finance</a:t>
          </a:r>
        </a:p>
      </dgm:t>
    </dgm:pt>
    <dgm:pt modelId="{23AA7A29-3BC7-4135-86A4-44D4C3B1AF89}" type="parTrans" cxnId="{18661965-1BDC-4D29-9436-BBE050B2F37F}">
      <dgm:prSet/>
      <dgm:spPr/>
      <dgm:t>
        <a:bodyPr/>
        <a:lstStyle/>
        <a:p>
          <a:endParaRPr lang="en-US" sz="1100"/>
        </a:p>
      </dgm:t>
    </dgm:pt>
    <dgm:pt modelId="{D89193F5-B218-49B8-B564-32E7B6E44753}" type="sibTrans" cxnId="{18661965-1BDC-4D29-9436-BBE050B2F37F}">
      <dgm:prSet/>
      <dgm:spPr/>
      <dgm:t>
        <a:bodyPr/>
        <a:lstStyle/>
        <a:p>
          <a:endParaRPr lang="en-US" sz="1100"/>
        </a:p>
      </dgm:t>
    </dgm:pt>
    <dgm:pt modelId="{74F5A8E4-37F8-4B3B-BBE0-DEA2CD0DAD14}">
      <dgm:prSet phldrT="[Text]" custT="1"/>
      <dgm:spPr/>
      <dgm:t>
        <a:bodyPr/>
        <a:lstStyle/>
        <a:p>
          <a:r>
            <a:rPr lang="en-US" sz="1100" dirty="0" smtClean="0"/>
            <a:t>Latest finance reports</a:t>
          </a:r>
          <a:endParaRPr lang="en-US" sz="1100" dirty="0"/>
        </a:p>
      </dgm:t>
    </dgm:pt>
    <dgm:pt modelId="{80973FDF-33B8-4D10-94E3-D6DC2A929D18}" type="parTrans" cxnId="{CE05693C-47BF-4D3C-9E72-E9E1418F06AD}">
      <dgm:prSet/>
      <dgm:spPr/>
      <dgm:t>
        <a:bodyPr/>
        <a:lstStyle/>
        <a:p>
          <a:endParaRPr lang="en-US" sz="1100"/>
        </a:p>
      </dgm:t>
    </dgm:pt>
    <dgm:pt modelId="{F37C178E-7147-4D22-898B-D716C32C9C87}" type="sibTrans" cxnId="{CE05693C-47BF-4D3C-9E72-E9E1418F06AD}">
      <dgm:prSet/>
      <dgm:spPr/>
      <dgm:t>
        <a:bodyPr/>
        <a:lstStyle/>
        <a:p>
          <a:endParaRPr lang="en-US" sz="1100"/>
        </a:p>
      </dgm:t>
    </dgm:pt>
    <dgm:pt modelId="{DE989F02-599D-43E5-81BB-DF2C44F8D8C8}">
      <dgm:prSet phldrT="[Text]" custT="1"/>
      <dgm:spPr/>
      <dgm:t>
        <a:bodyPr/>
        <a:lstStyle/>
        <a:p>
          <a:r>
            <a:rPr lang="en-US" sz="1100" dirty="0" smtClean="0"/>
            <a:t>Document templates</a:t>
          </a:r>
          <a:endParaRPr lang="en-US" sz="1100" dirty="0"/>
        </a:p>
      </dgm:t>
    </dgm:pt>
    <dgm:pt modelId="{0BE86C39-A287-4147-BA92-B68D292DDBAF}" type="parTrans" cxnId="{19F17CA6-ABEC-476C-A927-9B397570CCA5}">
      <dgm:prSet/>
      <dgm:spPr/>
      <dgm:t>
        <a:bodyPr/>
        <a:lstStyle/>
        <a:p>
          <a:endParaRPr lang="en-US" sz="1100"/>
        </a:p>
      </dgm:t>
    </dgm:pt>
    <dgm:pt modelId="{1D670985-177F-4AE2-9DED-E9E447A0C33B}" type="sibTrans" cxnId="{19F17CA6-ABEC-476C-A927-9B397570CCA5}">
      <dgm:prSet/>
      <dgm:spPr/>
      <dgm:t>
        <a:bodyPr/>
        <a:lstStyle/>
        <a:p>
          <a:endParaRPr lang="en-US" sz="1100"/>
        </a:p>
      </dgm:t>
    </dgm:pt>
    <dgm:pt modelId="{6004ECAA-52DB-4F96-90F4-9FFD3349BB24}">
      <dgm:prSet phldrT="[Text]" custT="1"/>
      <dgm:spPr/>
      <dgm:t>
        <a:bodyPr/>
        <a:lstStyle/>
        <a:p>
          <a:r>
            <a:rPr lang="en-US" sz="1100" dirty="0" smtClean="0"/>
            <a:t>Archive</a:t>
          </a:r>
          <a:endParaRPr lang="en-US" sz="1100" dirty="0"/>
        </a:p>
      </dgm:t>
    </dgm:pt>
    <dgm:pt modelId="{307F0B9F-8BF9-4EC1-A0FF-21F87A026C6C}" type="parTrans" cxnId="{0D900C6A-BB66-4C62-B80A-E830E66A46F6}">
      <dgm:prSet/>
      <dgm:spPr/>
      <dgm:t>
        <a:bodyPr/>
        <a:lstStyle/>
        <a:p>
          <a:endParaRPr lang="en-US"/>
        </a:p>
      </dgm:t>
    </dgm:pt>
    <dgm:pt modelId="{1081EA99-3AD0-4D5F-ABA3-63D7AD9DAF91}" type="sibTrans" cxnId="{0D900C6A-BB66-4C62-B80A-E830E66A46F6}">
      <dgm:prSet/>
      <dgm:spPr/>
      <dgm:t>
        <a:bodyPr/>
        <a:lstStyle/>
        <a:p>
          <a:endParaRPr lang="en-US"/>
        </a:p>
      </dgm:t>
    </dgm:pt>
    <dgm:pt modelId="{B6F7B899-5EC1-4984-BA64-03D16864A6E2}">
      <dgm:prSet phldrT="[Text]" custT="1"/>
      <dgm:spPr/>
      <dgm:t>
        <a:bodyPr/>
        <a:lstStyle/>
        <a:p>
          <a:r>
            <a:rPr lang="en-US" sz="1100" dirty="0" smtClean="0"/>
            <a:t>Year 2016</a:t>
          </a:r>
          <a:endParaRPr lang="en-US" sz="1100" dirty="0"/>
        </a:p>
      </dgm:t>
    </dgm:pt>
    <dgm:pt modelId="{A037AC54-D3E3-42DE-BF71-A3884C2EED56}" type="parTrans" cxnId="{D02034D5-84CD-4DBF-A53F-71396C32D813}">
      <dgm:prSet/>
      <dgm:spPr/>
      <dgm:t>
        <a:bodyPr/>
        <a:lstStyle/>
        <a:p>
          <a:endParaRPr lang="en-US"/>
        </a:p>
      </dgm:t>
    </dgm:pt>
    <dgm:pt modelId="{7543BDC2-0924-4DD4-AD82-53B186315D14}" type="sibTrans" cxnId="{D02034D5-84CD-4DBF-A53F-71396C32D813}">
      <dgm:prSet/>
      <dgm:spPr/>
      <dgm:t>
        <a:bodyPr/>
        <a:lstStyle/>
        <a:p>
          <a:endParaRPr lang="en-US"/>
        </a:p>
      </dgm:t>
    </dgm:pt>
    <dgm:pt modelId="{C6E6955F-C06C-46D2-B8F7-132A8BA307DF}">
      <dgm:prSet phldrT="[Text]" custT="1"/>
      <dgm:spPr/>
      <dgm:t>
        <a:bodyPr/>
        <a:lstStyle/>
        <a:p>
          <a:r>
            <a:rPr lang="en-US" sz="1100" dirty="0" smtClean="0"/>
            <a:t>Year 2017</a:t>
          </a:r>
          <a:endParaRPr lang="en-US" sz="1100" dirty="0"/>
        </a:p>
      </dgm:t>
    </dgm:pt>
    <dgm:pt modelId="{E9449753-FB2B-48D0-A494-40DEEEF5F256}" type="parTrans" cxnId="{2FDBDFFD-3676-4880-BFCF-A386239D4339}">
      <dgm:prSet/>
      <dgm:spPr/>
      <dgm:t>
        <a:bodyPr/>
        <a:lstStyle/>
        <a:p>
          <a:endParaRPr lang="en-US"/>
        </a:p>
      </dgm:t>
    </dgm:pt>
    <dgm:pt modelId="{18BFEEA2-D1CD-4FA1-B10B-B59494D219D5}" type="sibTrans" cxnId="{2FDBDFFD-3676-4880-BFCF-A386239D4339}">
      <dgm:prSet/>
      <dgm:spPr/>
      <dgm:t>
        <a:bodyPr/>
        <a:lstStyle/>
        <a:p>
          <a:endParaRPr lang="en-US"/>
        </a:p>
      </dgm:t>
    </dgm:pt>
    <dgm:pt modelId="{94B12C21-EAAF-47BE-9015-AF3C69210E4F}">
      <dgm:prSet phldrT="[Text]" custT="1"/>
      <dgm:spPr/>
      <dgm:t>
        <a:bodyPr/>
        <a:lstStyle/>
        <a:p>
          <a:r>
            <a:rPr lang="en-US" sz="1100" dirty="0" smtClean="0"/>
            <a:t>Contract Template</a:t>
          </a:r>
          <a:endParaRPr lang="en-US" sz="1100" dirty="0"/>
        </a:p>
      </dgm:t>
    </dgm:pt>
    <dgm:pt modelId="{C36C7A64-C14C-4A5C-92DB-F55212C3483B}" type="parTrans" cxnId="{B6085C61-1FFA-4B4D-95E0-BFD783E20574}">
      <dgm:prSet/>
      <dgm:spPr/>
      <dgm:t>
        <a:bodyPr/>
        <a:lstStyle/>
        <a:p>
          <a:endParaRPr lang="en-US"/>
        </a:p>
      </dgm:t>
    </dgm:pt>
    <dgm:pt modelId="{533836D8-E547-4DCD-B3D9-F8CA60F52D21}" type="sibTrans" cxnId="{B6085C61-1FFA-4B4D-95E0-BFD783E20574}">
      <dgm:prSet/>
      <dgm:spPr/>
      <dgm:t>
        <a:bodyPr/>
        <a:lstStyle/>
        <a:p>
          <a:endParaRPr lang="en-US"/>
        </a:p>
      </dgm:t>
    </dgm:pt>
    <dgm:pt modelId="{D88902C8-7CBC-451C-A1DD-CA54AEFB593F}">
      <dgm:prSet phldrT="[Text]" custT="1"/>
      <dgm:spPr/>
      <dgm:t>
        <a:bodyPr/>
        <a:lstStyle/>
        <a:p>
          <a:r>
            <a:rPr lang="en-US" sz="1100" dirty="0" smtClean="0"/>
            <a:t>Formal letters template</a:t>
          </a:r>
          <a:endParaRPr lang="en-US" sz="1100" dirty="0"/>
        </a:p>
      </dgm:t>
    </dgm:pt>
    <dgm:pt modelId="{D4D7A393-33A9-4215-98C9-7F1B4BB874AB}" type="parTrans" cxnId="{3040EC9F-E374-4DF0-849D-777C7DC0D378}">
      <dgm:prSet/>
      <dgm:spPr/>
      <dgm:t>
        <a:bodyPr/>
        <a:lstStyle/>
        <a:p>
          <a:endParaRPr lang="en-US"/>
        </a:p>
      </dgm:t>
    </dgm:pt>
    <dgm:pt modelId="{EE0472CF-E0DC-4C07-A6B6-197FFD92ACE5}" type="sibTrans" cxnId="{3040EC9F-E374-4DF0-849D-777C7DC0D378}">
      <dgm:prSet/>
      <dgm:spPr/>
      <dgm:t>
        <a:bodyPr/>
        <a:lstStyle/>
        <a:p>
          <a:endParaRPr lang="en-US"/>
        </a:p>
      </dgm:t>
    </dgm:pt>
    <dgm:pt modelId="{815EFEB7-FB74-4466-92BD-B4B2EE162941}">
      <dgm:prSet phldrT="[Text]" custT="1"/>
      <dgm:spPr/>
      <dgm:t>
        <a:bodyPr/>
        <a:lstStyle/>
        <a:p>
          <a:r>
            <a:rPr lang="en-US" sz="1100" dirty="0" smtClean="0"/>
            <a:t>Invoices</a:t>
          </a:r>
          <a:endParaRPr lang="en-US" sz="1100" dirty="0"/>
        </a:p>
      </dgm:t>
    </dgm:pt>
    <dgm:pt modelId="{1C8B202E-4B5E-4874-A10E-764982E321F9}" type="parTrans" cxnId="{9A3471EC-F4C0-42C1-87EC-648DE8089941}">
      <dgm:prSet/>
      <dgm:spPr/>
      <dgm:t>
        <a:bodyPr/>
        <a:lstStyle/>
        <a:p>
          <a:endParaRPr lang="en-US"/>
        </a:p>
      </dgm:t>
    </dgm:pt>
    <dgm:pt modelId="{90B67920-E799-48A0-9735-8131A2B102AD}" type="sibTrans" cxnId="{9A3471EC-F4C0-42C1-87EC-648DE8089941}">
      <dgm:prSet/>
      <dgm:spPr/>
      <dgm:t>
        <a:bodyPr/>
        <a:lstStyle/>
        <a:p>
          <a:endParaRPr lang="en-US"/>
        </a:p>
      </dgm:t>
    </dgm:pt>
    <dgm:pt modelId="{E23B47B6-33F2-47C9-AE37-61D61241CC02}" type="pres">
      <dgm:prSet presAssocID="{CF65BE56-CB58-4FBC-AD92-DB286F88639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9857B6-963A-4613-A8C8-9C498DD86B5F}" type="pres">
      <dgm:prSet presAssocID="{CF65BE56-CB58-4FBC-AD92-DB286F886399}" presName="hierFlow" presStyleCnt="0"/>
      <dgm:spPr/>
      <dgm:t>
        <a:bodyPr/>
        <a:lstStyle/>
        <a:p>
          <a:endParaRPr lang="en-US"/>
        </a:p>
      </dgm:t>
    </dgm:pt>
    <dgm:pt modelId="{290DFA7D-8B90-4E1D-B909-47919E7835BB}" type="pres">
      <dgm:prSet presAssocID="{CF65BE56-CB58-4FBC-AD92-DB286F886399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E4167CC-1CE8-4AFC-831A-409B729684EE}" type="pres">
      <dgm:prSet presAssocID="{171D5875-4964-4EBA-9CB9-E5265B1368AD}" presName="Name14" presStyleCnt="0"/>
      <dgm:spPr/>
      <dgm:t>
        <a:bodyPr/>
        <a:lstStyle/>
        <a:p>
          <a:endParaRPr lang="en-US"/>
        </a:p>
      </dgm:t>
    </dgm:pt>
    <dgm:pt modelId="{7AD185D7-58CC-488A-BF41-C76A8AEA653A}" type="pres">
      <dgm:prSet presAssocID="{171D5875-4964-4EBA-9CB9-E5265B1368AD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97BFDD-95BB-4670-BC42-8D18E71FA8E7}" type="pres">
      <dgm:prSet presAssocID="{171D5875-4964-4EBA-9CB9-E5265B1368AD}" presName="hierChild2" presStyleCnt="0"/>
      <dgm:spPr/>
      <dgm:t>
        <a:bodyPr/>
        <a:lstStyle/>
        <a:p>
          <a:endParaRPr lang="en-US"/>
        </a:p>
      </dgm:t>
    </dgm:pt>
    <dgm:pt modelId="{89FE006D-494C-4113-BFFF-C0B8B81C7525}" type="pres">
      <dgm:prSet presAssocID="{0BE86C39-A287-4147-BA92-B68D292DDBAF}" presName="Name19" presStyleLbl="parChTrans1D2" presStyleIdx="0" presStyleCnt="3"/>
      <dgm:spPr/>
      <dgm:t>
        <a:bodyPr/>
        <a:lstStyle/>
        <a:p>
          <a:endParaRPr lang="en-US"/>
        </a:p>
      </dgm:t>
    </dgm:pt>
    <dgm:pt modelId="{52DE4F08-8D0A-4AEA-BD77-D9409666EE8A}" type="pres">
      <dgm:prSet presAssocID="{DE989F02-599D-43E5-81BB-DF2C44F8D8C8}" presName="Name21" presStyleCnt="0"/>
      <dgm:spPr/>
      <dgm:t>
        <a:bodyPr/>
        <a:lstStyle/>
        <a:p>
          <a:endParaRPr lang="en-US"/>
        </a:p>
      </dgm:t>
    </dgm:pt>
    <dgm:pt modelId="{D1D48D33-B3C1-465D-9B8A-DD13C703D2B5}" type="pres">
      <dgm:prSet presAssocID="{DE989F02-599D-43E5-81BB-DF2C44F8D8C8}" presName="level2Shape" presStyleLbl="node2" presStyleIdx="0" presStyleCnt="3"/>
      <dgm:spPr/>
      <dgm:t>
        <a:bodyPr/>
        <a:lstStyle/>
        <a:p>
          <a:endParaRPr lang="en-US"/>
        </a:p>
      </dgm:t>
    </dgm:pt>
    <dgm:pt modelId="{4CB68AE8-68C0-4377-862E-8010057711C4}" type="pres">
      <dgm:prSet presAssocID="{DE989F02-599D-43E5-81BB-DF2C44F8D8C8}" presName="hierChild3" presStyleCnt="0"/>
      <dgm:spPr/>
      <dgm:t>
        <a:bodyPr/>
        <a:lstStyle/>
        <a:p>
          <a:endParaRPr lang="en-US"/>
        </a:p>
      </dgm:t>
    </dgm:pt>
    <dgm:pt modelId="{7B9FE3E1-B15B-4800-A1A4-F888CCB3B167}" type="pres">
      <dgm:prSet presAssocID="{C36C7A64-C14C-4A5C-92DB-F55212C3483B}" presName="Name19" presStyleLbl="parChTrans1D3" presStyleIdx="0" presStyleCnt="5"/>
      <dgm:spPr/>
      <dgm:t>
        <a:bodyPr/>
        <a:lstStyle/>
        <a:p>
          <a:endParaRPr lang="en-US"/>
        </a:p>
      </dgm:t>
    </dgm:pt>
    <dgm:pt modelId="{E1DF73B7-2C55-4A9B-AD99-A9B7CBD384BB}" type="pres">
      <dgm:prSet presAssocID="{94B12C21-EAAF-47BE-9015-AF3C69210E4F}" presName="Name21" presStyleCnt="0"/>
      <dgm:spPr/>
    </dgm:pt>
    <dgm:pt modelId="{36EC0B50-5290-4644-A730-7A55D132EB14}" type="pres">
      <dgm:prSet presAssocID="{94B12C21-EAAF-47BE-9015-AF3C69210E4F}" presName="level2Shape" presStyleLbl="node3" presStyleIdx="0" presStyleCnt="5"/>
      <dgm:spPr/>
      <dgm:t>
        <a:bodyPr/>
        <a:lstStyle/>
        <a:p>
          <a:endParaRPr lang="en-US"/>
        </a:p>
      </dgm:t>
    </dgm:pt>
    <dgm:pt modelId="{8D6EA55D-BEC3-4F6B-9A71-F315617E8BC7}" type="pres">
      <dgm:prSet presAssocID="{94B12C21-EAAF-47BE-9015-AF3C69210E4F}" presName="hierChild3" presStyleCnt="0"/>
      <dgm:spPr/>
    </dgm:pt>
    <dgm:pt modelId="{ECE5F099-C365-4D80-AB2E-596C9F08932C}" type="pres">
      <dgm:prSet presAssocID="{D4D7A393-33A9-4215-98C9-7F1B4BB874AB}" presName="Name19" presStyleLbl="parChTrans1D3" presStyleIdx="1" presStyleCnt="5"/>
      <dgm:spPr/>
      <dgm:t>
        <a:bodyPr/>
        <a:lstStyle/>
        <a:p>
          <a:endParaRPr lang="en-US"/>
        </a:p>
      </dgm:t>
    </dgm:pt>
    <dgm:pt modelId="{77C2DADF-4A43-4FFA-9094-AA8887331B30}" type="pres">
      <dgm:prSet presAssocID="{D88902C8-7CBC-451C-A1DD-CA54AEFB593F}" presName="Name21" presStyleCnt="0"/>
      <dgm:spPr/>
    </dgm:pt>
    <dgm:pt modelId="{DF10A075-8A43-4AF3-A23A-CD7A321DD7FC}" type="pres">
      <dgm:prSet presAssocID="{D88902C8-7CBC-451C-A1DD-CA54AEFB593F}" presName="level2Shape" presStyleLbl="node3" presStyleIdx="1" presStyleCnt="5"/>
      <dgm:spPr/>
      <dgm:t>
        <a:bodyPr/>
        <a:lstStyle/>
        <a:p>
          <a:endParaRPr lang="en-US"/>
        </a:p>
      </dgm:t>
    </dgm:pt>
    <dgm:pt modelId="{2EC364D5-52E4-4117-9AE0-DD4B6CE1A55A}" type="pres">
      <dgm:prSet presAssocID="{D88902C8-7CBC-451C-A1DD-CA54AEFB593F}" presName="hierChild3" presStyleCnt="0"/>
      <dgm:spPr/>
    </dgm:pt>
    <dgm:pt modelId="{F116748F-34AB-4207-90A6-E040FE6E68C4}" type="pres">
      <dgm:prSet presAssocID="{80973FDF-33B8-4D10-94E3-D6DC2A929D18}" presName="Name19" presStyleLbl="parChTrans1D2" presStyleIdx="1" presStyleCnt="3"/>
      <dgm:spPr/>
      <dgm:t>
        <a:bodyPr/>
        <a:lstStyle/>
        <a:p>
          <a:endParaRPr lang="en-US"/>
        </a:p>
      </dgm:t>
    </dgm:pt>
    <dgm:pt modelId="{0D008E1C-A9F9-4400-A327-3EE066823ABD}" type="pres">
      <dgm:prSet presAssocID="{74F5A8E4-37F8-4B3B-BBE0-DEA2CD0DAD14}" presName="Name21" presStyleCnt="0"/>
      <dgm:spPr/>
      <dgm:t>
        <a:bodyPr/>
        <a:lstStyle/>
        <a:p>
          <a:endParaRPr lang="en-US"/>
        </a:p>
      </dgm:t>
    </dgm:pt>
    <dgm:pt modelId="{5BB17C81-0CF2-480E-8E07-AC0B24AA467E}" type="pres">
      <dgm:prSet presAssocID="{74F5A8E4-37F8-4B3B-BBE0-DEA2CD0DAD14}" presName="level2Shape" presStyleLbl="node2" presStyleIdx="1" presStyleCnt="3"/>
      <dgm:spPr/>
      <dgm:t>
        <a:bodyPr/>
        <a:lstStyle/>
        <a:p>
          <a:endParaRPr lang="en-US"/>
        </a:p>
      </dgm:t>
    </dgm:pt>
    <dgm:pt modelId="{3630347E-4FF6-453F-B36E-6D969F9F2497}" type="pres">
      <dgm:prSet presAssocID="{74F5A8E4-37F8-4B3B-BBE0-DEA2CD0DAD14}" presName="hierChild3" presStyleCnt="0"/>
      <dgm:spPr/>
      <dgm:t>
        <a:bodyPr/>
        <a:lstStyle/>
        <a:p>
          <a:endParaRPr lang="en-US"/>
        </a:p>
      </dgm:t>
    </dgm:pt>
    <dgm:pt modelId="{C2FD9B14-8788-4023-8BE0-D8DB28AD67F7}" type="pres">
      <dgm:prSet presAssocID="{307F0B9F-8BF9-4EC1-A0FF-21F87A026C6C}" presName="Name19" presStyleLbl="parChTrans1D3" presStyleIdx="2" presStyleCnt="5"/>
      <dgm:spPr/>
      <dgm:t>
        <a:bodyPr/>
        <a:lstStyle/>
        <a:p>
          <a:endParaRPr lang="en-US"/>
        </a:p>
      </dgm:t>
    </dgm:pt>
    <dgm:pt modelId="{620C438E-57BC-44EA-82A2-B294F0DE06E9}" type="pres">
      <dgm:prSet presAssocID="{6004ECAA-52DB-4F96-90F4-9FFD3349BB24}" presName="Name21" presStyleCnt="0"/>
      <dgm:spPr/>
    </dgm:pt>
    <dgm:pt modelId="{EC2E11FD-78F4-4475-B281-0598C09C3ECB}" type="pres">
      <dgm:prSet presAssocID="{6004ECAA-52DB-4F96-90F4-9FFD3349BB24}" presName="level2Shape" presStyleLbl="node3" presStyleIdx="2" presStyleCnt="5"/>
      <dgm:spPr/>
      <dgm:t>
        <a:bodyPr/>
        <a:lstStyle/>
        <a:p>
          <a:endParaRPr lang="en-US"/>
        </a:p>
      </dgm:t>
    </dgm:pt>
    <dgm:pt modelId="{5F16BEBB-42A0-4DA4-B7A6-1B2AEEF1B5E8}" type="pres">
      <dgm:prSet presAssocID="{6004ECAA-52DB-4F96-90F4-9FFD3349BB24}" presName="hierChild3" presStyleCnt="0"/>
      <dgm:spPr/>
    </dgm:pt>
    <dgm:pt modelId="{54A4A9AF-9A81-4B07-9415-2BDEFB034C1C}" type="pres">
      <dgm:prSet presAssocID="{A037AC54-D3E3-42DE-BF71-A3884C2EED56}" presName="Name19" presStyleLbl="parChTrans1D3" presStyleIdx="3" presStyleCnt="5"/>
      <dgm:spPr/>
      <dgm:t>
        <a:bodyPr/>
        <a:lstStyle/>
        <a:p>
          <a:endParaRPr lang="en-US"/>
        </a:p>
      </dgm:t>
    </dgm:pt>
    <dgm:pt modelId="{D0A86D54-1F02-4C42-994F-471C0CF49483}" type="pres">
      <dgm:prSet presAssocID="{B6F7B899-5EC1-4984-BA64-03D16864A6E2}" presName="Name21" presStyleCnt="0"/>
      <dgm:spPr/>
    </dgm:pt>
    <dgm:pt modelId="{BCCA8155-8C88-4AEE-AA01-5AC0DC57BD8B}" type="pres">
      <dgm:prSet presAssocID="{B6F7B899-5EC1-4984-BA64-03D16864A6E2}" presName="level2Shape" presStyleLbl="node3" presStyleIdx="3" presStyleCnt="5"/>
      <dgm:spPr/>
      <dgm:t>
        <a:bodyPr/>
        <a:lstStyle/>
        <a:p>
          <a:endParaRPr lang="en-US"/>
        </a:p>
      </dgm:t>
    </dgm:pt>
    <dgm:pt modelId="{CD34535C-D860-475B-A427-7ED336F78CD1}" type="pres">
      <dgm:prSet presAssocID="{B6F7B899-5EC1-4984-BA64-03D16864A6E2}" presName="hierChild3" presStyleCnt="0"/>
      <dgm:spPr/>
    </dgm:pt>
    <dgm:pt modelId="{E4FB17DF-0391-4FA6-8A68-B5314A931804}" type="pres">
      <dgm:prSet presAssocID="{E9449753-FB2B-48D0-A494-40DEEEF5F256}" presName="Name19" presStyleLbl="parChTrans1D3" presStyleIdx="4" presStyleCnt="5"/>
      <dgm:spPr/>
      <dgm:t>
        <a:bodyPr/>
        <a:lstStyle/>
        <a:p>
          <a:endParaRPr lang="en-US"/>
        </a:p>
      </dgm:t>
    </dgm:pt>
    <dgm:pt modelId="{A33F98AC-DB55-49C5-A719-F4D1BCB8692D}" type="pres">
      <dgm:prSet presAssocID="{C6E6955F-C06C-46D2-B8F7-132A8BA307DF}" presName="Name21" presStyleCnt="0"/>
      <dgm:spPr/>
    </dgm:pt>
    <dgm:pt modelId="{6007447E-E071-4AD7-941E-D1CC0D943756}" type="pres">
      <dgm:prSet presAssocID="{C6E6955F-C06C-46D2-B8F7-132A8BA307DF}" presName="level2Shape" presStyleLbl="node3" presStyleIdx="4" presStyleCnt="5"/>
      <dgm:spPr/>
      <dgm:t>
        <a:bodyPr/>
        <a:lstStyle/>
        <a:p>
          <a:endParaRPr lang="en-US"/>
        </a:p>
      </dgm:t>
    </dgm:pt>
    <dgm:pt modelId="{ED499273-6995-48DC-919D-CAC8358F68B7}" type="pres">
      <dgm:prSet presAssocID="{C6E6955F-C06C-46D2-B8F7-132A8BA307DF}" presName="hierChild3" presStyleCnt="0"/>
      <dgm:spPr/>
    </dgm:pt>
    <dgm:pt modelId="{2132CE95-A629-4FB7-820B-AA592B01310B}" type="pres">
      <dgm:prSet presAssocID="{1C8B202E-4B5E-4874-A10E-764982E321F9}" presName="Name19" presStyleLbl="parChTrans1D2" presStyleIdx="2" presStyleCnt="3"/>
      <dgm:spPr/>
      <dgm:t>
        <a:bodyPr/>
        <a:lstStyle/>
        <a:p>
          <a:endParaRPr lang="en-US"/>
        </a:p>
      </dgm:t>
    </dgm:pt>
    <dgm:pt modelId="{F9896778-0A5C-4268-A3C3-BDF578FCB3CE}" type="pres">
      <dgm:prSet presAssocID="{815EFEB7-FB74-4466-92BD-B4B2EE162941}" presName="Name21" presStyleCnt="0"/>
      <dgm:spPr/>
    </dgm:pt>
    <dgm:pt modelId="{9A343C4C-1194-487F-B2B7-BCB3E0656BE2}" type="pres">
      <dgm:prSet presAssocID="{815EFEB7-FB74-4466-92BD-B4B2EE162941}" presName="level2Shape" presStyleLbl="node2" presStyleIdx="2" presStyleCnt="3"/>
      <dgm:spPr/>
      <dgm:t>
        <a:bodyPr/>
        <a:lstStyle/>
        <a:p>
          <a:endParaRPr lang="en-US"/>
        </a:p>
      </dgm:t>
    </dgm:pt>
    <dgm:pt modelId="{5CB92523-66DF-4B74-89DE-9C8AA8580F1E}" type="pres">
      <dgm:prSet presAssocID="{815EFEB7-FB74-4466-92BD-B4B2EE162941}" presName="hierChild3" presStyleCnt="0"/>
      <dgm:spPr/>
    </dgm:pt>
    <dgm:pt modelId="{98127BEC-81E9-43C7-9C3E-AD5253A06DDC}" type="pres">
      <dgm:prSet presAssocID="{CF65BE56-CB58-4FBC-AD92-DB286F886399}" presName="bgShapesFlow" presStyleCnt="0"/>
      <dgm:spPr/>
      <dgm:t>
        <a:bodyPr/>
        <a:lstStyle/>
        <a:p>
          <a:endParaRPr lang="en-US"/>
        </a:p>
      </dgm:t>
    </dgm:pt>
  </dgm:ptLst>
  <dgm:cxnLst>
    <dgm:cxn modelId="{D66143CA-51BC-4F29-A144-5D18AFF5B3C8}" type="presOf" srcId="{0BE86C39-A287-4147-BA92-B68D292DDBAF}" destId="{89FE006D-494C-4113-BFFF-C0B8B81C7525}" srcOrd="0" destOrd="0" presId="urn:microsoft.com/office/officeart/2005/8/layout/hierarchy6"/>
    <dgm:cxn modelId="{EDDAD0E1-4D54-40E8-B0F6-D16B51ABB1A7}" type="presOf" srcId="{6004ECAA-52DB-4F96-90F4-9FFD3349BB24}" destId="{EC2E11FD-78F4-4475-B281-0598C09C3ECB}" srcOrd="0" destOrd="0" presId="urn:microsoft.com/office/officeart/2005/8/layout/hierarchy6"/>
    <dgm:cxn modelId="{2BA56F4F-AC48-441C-AB81-8E58E3F022F8}" type="presOf" srcId="{DE989F02-599D-43E5-81BB-DF2C44F8D8C8}" destId="{D1D48D33-B3C1-465D-9B8A-DD13C703D2B5}" srcOrd="0" destOrd="0" presId="urn:microsoft.com/office/officeart/2005/8/layout/hierarchy6"/>
    <dgm:cxn modelId="{18661965-1BDC-4D29-9436-BBE050B2F37F}" srcId="{CF65BE56-CB58-4FBC-AD92-DB286F886399}" destId="{171D5875-4964-4EBA-9CB9-E5265B1368AD}" srcOrd="0" destOrd="0" parTransId="{23AA7A29-3BC7-4135-86A4-44D4C3B1AF89}" sibTransId="{D89193F5-B218-49B8-B564-32E7B6E44753}"/>
    <dgm:cxn modelId="{9591740A-103F-4109-BA9E-E198488593FC}" type="presOf" srcId="{80973FDF-33B8-4D10-94E3-D6DC2A929D18}" destId="{F116748F-34AB-4207-90A6-E040FE6E68C4}" srcOrd="0" destOrd="0" presId="urn:microsoft.com/office/officeart/2005/8/layout/hierarchy6"/>
    <dgm:cxn modelId="{2FDBDFFD-3676-4880-BFCF-A386239D4339}" srcId="{74F5A8E4-37F8-4B3B-BBE0-DEA2CD0DAD14}" destId="{C6E6955F-C06C-46D2-B8F7-132A8BA307DF}" srcOrd="2" destOrd="0" parTransId="{E9449753-FB2B-48D0-A494-40DEEEF5F256}" sibTransId="{18BFEEA2-D1CD-4FA1-B10B-B59494D219D5}"/>
    <dgm:cxn modelId="{698BC6F3-EBF5-4CC4-905E-70641046EB78}" type="presOf" srcId="{B6F7B899-5EC1-4984-BA64-03D16864A6E2}" destId="{BCCA8155-8C88-4AEE-AA01-5AC0DC57BD8B}" srcOrd="0" destOrd="0" presId="urn:microsoft.com/office/officeart/2005/8/layout/hierarchy6"/>
    <dgm:cxn modelId="{9F3EEE4A-D77B-4271-9371-8283DE14FFB9}" type="presOf" srcId="{A037AC54-D3E3-42DE-BF71-A3884C2EED56}" destId="{54A4A9AF-9A81-4B07-9415-2BDEFB034C1C}" srcOrd="0" destOrd="0" presId="urn:microsoft.com/office/officeart/2005/8/layout/hierarchy6"/>
    <dgm:cxn modelId="{CE05693C-47BF-4D3C-9E72-E9E1418F06AD}" srcId="{171D5875-4964-4EBA-9CB9-E5265B1368AD}" destId="{74F5A8E4-37F8-4B3B-BBE0-DEA2CD0DAD14}" srcOrd="1" destOrd="0" parTransId="{80973FDF-33B8-4D10-94E3-D6DC2A929D18}" sibTransId="{F37C178E-7147-4D22-898B-D716C32C9C87}"/>
    <dgm:cxn modelId="{9433C4C6-2F18-4E5A-8776-CE27DDD839D9}" type="presOf" srcId="{815EFEB7-FB74-4466-92BD-B4B2EE162941}" destId="{9A343C4C-1194-487F-B2B7-BCB3E0656BE2}" srcOrd="0" destOrd="0" presId="urn:microsoft.com/office/officeart/2005/8/layout/hierarchy6"/>
    <dgm:cxn modelId="{4E249E8E-1D66-4B41-9A97-9B3E0AF652AB}" type="presOf" srcId="{74F5A8E4-37F8-4B3B-BBE0-DEA2CD0DAD14}" destId="{5BB17C81-0CF2-480E-8E07-AC0B24AA467E}" srcOrd="0" destOrd="0" presId="urn:microsoft.com/office/officeart/2005/8/layout/hierarchy6"/>
    <dgm:cxn modelId="{9A3471EC-F4C0-42C1-87EC-648DE8089941}" srcId="{171D5875-4964-4EBA-9CB9-E5265B1368AD}" destId="{815EFEB7-FB74-4466-92BD-B4B2EE162941}" srcOrd="2" destOrd="0" parTransId="{1C8B202E-4B5E-4874-A10E-764982E321F9}" sibTransId="{90B67920-E799-48A0-9735-8131A2B102AD}"/>
    <dgm:cxn modelId="{E4660D35-B342-46BD-8021-3B525BEE3157}" type="presOf" srcId="{D88902C8-7CBC-451C-A1DD-CA54AEFB593F}" destId="{DF10A075-8A43-4AF3-A23A-CD7A321DD7FC}" srcOrd="0" destOrd="0" presId="urn:microsoft.com/office/officeart/2005/8/layout/hierarchy6"/>
    <dgm:cxn modelId="{62781B03-5CB9-44CA-93CB-9133D9432145}" type="presOf" srcId="{C6E6955F-C06C-46D2-B8F7-132A8BA307DF}" destId="{6007447E-E071-4AD7-941E-D1CC0D943756}" srcOrd="0" destOrd="0" presId="urn:microsoft.com/office/officeart/2005/8/layout/hierarchy6"/>
    <dgm:cxn modelId="{52B65284-F346-4E7C-80B3-DD6038BF26D8}" type="presOf" srcId="{307F0B9F-8BF9-4EC1-A0FF-21F87A026C6C}" destId="{C2FD9B14-8788-4023-8BE0-D8DB28AD67F7}" srcOrd="0" destOrd="0" presId="urn:microsoft.com/office/officeart/2005/8/layout/hierarchy6"/>
    <dgm:cxn modelId="{302A622D-2B0F-4252-8BA5-7319B1CA9D64}" type="presOf" srcId="{CF65BE56-CB58-4FBC-AD92-DB286F886399}" destId="{E23B47B6-33F2-47C9-AE37-61D61241CC02}" srcOrd="0" destOrd="0" presId="urn:microsoft.com/office/officeart/2005/8/layout/hierarchy6"/>
    <dgm:cxn modelId="{D02034D5-84CD-4DBF-A53F-71396C32D813}" srcId="{74F5A8E4-37F8-4B3B-BBE0-DEA2CD0DAD14}" destId="{B6F7B899-5EC1-4984-BA64-03D16864A6E2}" srcOrd="1" destOrd="0" parTransId="{A037AC54-D3E3-42DE-BF71-A3884C2EED56}" sibTransId="{7543BDC2-0924-4DD4-AD82-53B186315D14}"/>
    <dgm:cxn modelId="{C5278603-756D-40F9-B553-A84C49679C06}" type="presOf" srcId="{D4D7A393-33A9-4215-98C9-7F1B4BB874AB}" destId="{ECE5F099-C365-4D80-AB2E-596C9F08932C}" srcOrd="0" destOrd="0" presId="urn:microsoft.com/office/officeart/2005/8/layout/hierarchy6"/>
    <dgm:cxn modelId="{B6085C61-1FFA-4B4D-95E0-BFD783E20574}" srcId="{DE989F02-599D-43E5-81BB-DF2C44F8D8C8}" destId="{94B12C21-EAAF-47BE-9015-AF3C69210E4F}" srcOrd="0" destOrd="0" parTransId="{C36C7A64-C14C-4A5C-92DB-F55212C3483B}" sibTransId="{533836D8-E547-4DCD-B3D9-F8CA60F52D21}"/>
    <dgm:cxn modelId="{175B30BC-335A-429B-9B3D-8267F1AC58E7}" type="presOf" srcId="{1C8B202E-4B5E-4874-A10E-764982E321F9}" destId="{2132CE95-A629-4FB7-820B-AA592B01310B}" srcOrd="0" destOrd="0" presId="urn:microsoft.com/office/officeart/2005/8/layout/hierarchy6"/>
    <dgm:cxn modelId="{FF6D6F08-130B-4AC3-A305-DBF23B50F85D}" type="presOf" srcId="{C36C7A64-C14C-4A5C-92DB-F55212C3483B}" destId="{7B9FE3E1-B15B-4800-A1A4-F888CCB3B167}" srcOrd="0" destOrd="0" presId="urn:microsoft.com/office/officeart/2005/8/layout/hierarchy6"/>
    <dgm:cxn modelId="{3040EC9F-E374-4DF0-849D-777C7DC0D378}" srcId="{DE989F02-599D-43E5-81BB-DF2C44F8D8C8}" destId="{D88902C8-7CBC-451C-A1DD-CA54AEFB593F}" srcOrd="1" destOrd="0" parTransId="{D4D7A393-33A9-4215-98C9-7F1B4BB874AB}" sibTransId="{EE0472CF-E0DC-4C07-A6B6-197FFD92ACE5}"/>
    <dgm:cxn modelId="{937C14B9-26D9-4D8D-BB7C-67D392098100}" type="presOf" srcId="{94B12C21-EAAF-47BE-9015-AF3C69210E4F}" destId="{36EC0B50-5290-4644-A730-7A55D132EB14}" srcOrd="0" destOrd="0" presId="urn:microsoft.com/office/officeart/2005/8/layout/hierarchy6"/>
    <dgm:cxn modelId="{19F17CA6-ABEC-476C-A927-9B397570CCA5}" srcId="{171D5875-4964-4EBA-9CB9-E5265B1368AD}" destId="{DE989F02-599D-43E5-81BB-DF2C44F8D8C8}" srcOrd="0" destOrd="0" parTransId="{0BE86C39-A287-4147-BA92-B68D292DDBAF}" sibTransId="{1D670985-177F-4AE2-9DED-E9E447A0C33B}"/>
    <dgm:cxn modelId="{8A52E528-50F2-4706-8720-36C2C4E43233}" type="presOf" srcId="{E9449753-FB2B-48D0-A494-40DEEEF5F256}" destId="{E4FB17DF-0391-4FA6-8A68-B5314A931804}" srcOrd="0" destOrd="0" presId="urn:microsoft.com/office/officeart/2005/8/layout/hierarchy6"/>
    <dgm:cxn modelId="{0745B968-8053-4493-BED4-FF97B006157A}" type="presOf" srcId="{171D5875-4964-4EBA-9CB9-E5265B1368AD}" destId="{7AD185D7-58CC-488A-BF41-C76A8AEA653A}" srcOrd="0" destOrd="0" presId="urn:microsoft.com/office/officeart/2005/8/layout/hierarchy6"/>
    <dgm:cxn modelId="{0D900C6A-BB66-4C62-B80A-E830E66A46F6}" srcId="{74F5A8E4-37F8-4B3B-BBE0-DEA2CD0DAD14}" destId="{6004ECAA-52DB-4F96-90F4-9FFD3349BB24}" srcOrd="0" destOrd="0" parTransId="{307F0B9F-8BF9-4EC1-A0FF-21F87A026C6C}" sibTransId="{1081EA99-3AD0-4D5F-ABA3-63D7AD9DAF91}"/>
    <dgm:cxn modelId="{3E6F72DB-B15B-46A0-889F-3FC77F60DAF6}" type="presParOf" srcId="{E23B47B6-33F2-47C9-AE37-61D61241CC02}" destId="{B69857B6-963A-4613-A8C8-9C498DD86B5F}" srcOrd="0" destOrd="0" presId="urn:microsoft.com/office/officeart/2005/8/layout/hierarchy6"/>
    <dgm:cxn modelId="{09D4727F-7C49-4EE4-8F7A-B3247839EA79}" type="presParOf" srcId="{B69857B6-963A-4613-A8C8-9C498DD86B5F}" destId="{290DFA7D-8B90-4E1D-B909-47919E7835BB}" srcOrd="0" destOrd="0" presId="urn:microsoft.com/office/officeart/2005/8/layout/hierarchy6"/>
    <dgm:cxn modelId="{E47DB976-BDE0-4A20-B363-2B1E5F4BC218}" type="presParOf" srcId="{290DFA7D-8B90-4E1D-B909-47919E7835BB}" destId="{EE4167CC-1CE8-4AFC-831A-409B729684EE}" srcOrd="0" destOrd="0" presId="urn:microsoft.com/office/officeart/2005/8/layout/hierarchy6"/>
    <dgm:cxn modelId="{F09DCED3-5973-4EB8-BF08-2C817F00426F}" type="presParOf" srcId="{EE4167CC-1CE8-4AFC-831A-409B729684EE}" destId="{7AD185D7-58CC-488A-BF41-C76A8AEA653A}" srcOrd="0" destOrd="0" presId="urn:microsoft.com/office/officeart/2005/8/layout/hierarchy6"/>
    <dgm:cxn modelId="{FD35B09D-C1B2-4906-AB1E-B734DC7D314F}" type="presParOf" srcId="{EE4167CC-1CE8-4AFC-831A-409B729684EE}" destId="{F997BFDD-95BB-4670-BC42-8D18E71FA8E7}" srcOrd="1" destOrd="0" presId="urn:microsoft.com/office/officeart/2005/8/layout/hierarchy6"/>
    <dgm:cxn modelId="{7992C0B2-A646-41B2-83E3-F3B823D6868D}" type="presParOf" srcId="{F997BFDD-95BB-4670-BC42-8D18E71FA8E7}" destId="{89FE006D-494C-4113-BFFF-C0B8B81C7525}" srcOrd="0" destOrd="0" presId="urn:microsoft.com/office/officeart/2005/8/layout/hierarchy6"/>
    <dgm:cxn modelId="{A03194CD-DCEE-4B96-A873-3E581C2AFBE6}" type="presParOf" srcId="{F997BFDD-95BB-4670-BC42-8D18E71FA8E7}" destId="{52DE4F08-8D0A-4AEA-BD77-D9409666EE8A}" srcOrd="1" destOrd="0" presId="urn:microsoft.com/office/officeart/2005/8/layout/hierarchy6"/>
    <dgm:cxn modelId="{C30828BE-185E-451A-BF27-A2C5E5EDC7F0}" type="presParOf" srcId="{52DE4F08-8D0A-4AEA-BD77-D9409666EE8A}" destId="{D1D48D33-B3C1-465D-9B8A-DD13C703D2B5}" srcOrd="0" destOrd="0" presId="urn:microsoft.com/office/officeart/2005/8/layout/hierarchy6"/>
    <dgm:cxn modelId="{8B44161C-D6C7-4AE8-856B-455DC7C91B5C}" type="presParOf" srcId="{52DE4F08-8D0A-4AEA-BD77-D9409666EE8A}" destId="{4CB68AE8-68C0-4377-862E-8010057711C4}" srcOrd="1" destOrd="0" presId="urn:microsoft.com/office/officeart/2005/8/layout/hierarchy6"/>
    <dgm:cxn modelId="{C428A2EC-8930-421A-B1E1-887B93794F0E}" type="presParOf" srcId="{4CB68AE8-68C0-4377-862E-8010057711C4}" destId="{7B9FE3E1-B15B-4800-A1A4-F888CCB3B167}" srcOrd="0" destOrd="0" presId="urn:microsoft.com/office/officeart/2005/8/layout/hierarchy6"/>
    <dgm:cxn modelId="{33070522-8160-4498-A867-178F88068EDB}" type="presParOf" srcId="{4CB68AE8-68C0-4377-862E-8010057711C4}" destId="{E1DF73B7-2C55-4A9B-AD99-A9B7CBD384BB}" srcOrd="1" destOrd="0" presId="urn:microsoft.com/office/officeart/2005/8/layout/hierarchy6"/>
    <dgm:cxn modelId="{491BC935-E6D3-42B8-953A-5AFAF180ED68}" type="presParOf" srcId="{E1DF73B7-2C55-4A9B-AD99-A9B7CBD384BB}" destId="{36EC0B50-5290-4644-A730-7A55D132EB14}" srcOrd="0" destOrd="0" presId="urn:microsoft.com/office/officeart/2005/8/layout/hierarchy6"/>
    <dgm:cxn modelId="{5C701D12-63B6-4B56-83C2-498B4DEBD3A0}" type="presParOf" srcId="{E1DF73B7-2C55-4A9B-AD99-A9B7CBD384BB}" destId="{8D6EA55D-BEC3-4F6B-9A71-F315617E8BC7}" srcOrd="1" destOrd="0" presId="urn:microsoft.com/office/officeart/2005/8/layout/hierarchy6"/>
    <dgm:cxn modelId="{C5CFD14F-4C95-49B6-864F-11BC3845B905}" type="presParOf" srcId="{4CB68AE8-68C0-4377-862E-8010057711C4}" destId="{ECE5F099-C365-4D80-AB2E-596C9F08932C}" srcOrd="2" destOrd="0" presId="urn:microsoft.com/office/officeart/2005/8/layout/hierarchy6"/>
    <dgm:cxn modelId="{997A0073-A296-49BF-A79D-1B33FAF5FBB4}" type="presParOf" srcId="{4CB68AE8-68C0-4377-862E-8010057711C4}" destId="{77C2DADF-4A43-4FFA-9094-AA8887331B30}" srcOrd="3" destOrd="0" presId="urn:microsoft.com/office/officeart/2005/8/layout/hierarchy6"/>
    <dgm:cxn modelId="{973363BD-CD65-4CEC-92ED-070507332B7D}" type="presParOf" srcId="{77C2DADF-4A43-4FFA-9094-AA8887331B30}" destId="{DF10A075-8A43-4AF3-A23A-CD7A321DD7FC}" srcOrd="0" destOrd="0" presId="urn:microsoft.com/office/officeart/2005/8/layout/hierarchy6"/>
    <dgm:cxn modelId="{7312C3DB-8576-429A-91D4-34BACAE50437}" type="presParOf" srcId="{77C2DADF-4A43-4FFA-9094-AA8887331B30}" destId="{2EC364D5-52E4-4117-9AE0-DD4B6CE1A55A}" srcOrd="1" destOrd="0" presId="urn:microsoft.com/office/officeart/2005/8/layout/hierarchy6"/>
    <dgm:cxn modelId="{4487413E-0325-4A5E-8C69-649E4C620689}" type="presParOf" srcId="{F997BFDD-95BB-4670-BC42-8D18E71FA8E7}" destId="{F116748F-34AB-4207-90A6-E040FE6E68C4}" srcOrd="2" destOrd="0" presId="urn:microsoft.com/office/officeart/2005/8/layout/hierarchy6"/>
    <dgm:cxn modelId="{0CC56C2F-FCC7-4E86-800E-75D11A454948}" type="presParOf" srcId="{F997BFDD-95BB-4670-BC42-8D18E71FA8E7}" destId="{0D008E1C-A9F9-4400-A327-3EE066823ABD}" srcOrd="3" destOrd="0" presId="urn:microsoft.com/office/officeart/2005/8/layout/hierarchy6"/>
    <dgm:cxn modelId="{74817317-AABE-44D6-B910-28815B570FC4}" type="presParOf" srcId="{0D008E1C-A9F9-4400-A327-3EE066823ABD}" destId="{5BB17C81-0CF2-480E-8E07-AC0B24AA467E}" srcOrd="0" destOrd="0" presId="urn:microsoft.com/office/officeart/2005/8/layout/hierarchy6"/>
    <dgm:cxn modelId="{AA119C4D-807D-46CA-ACBC-924BEA0771D6}" type="presParOf" srcId="{0D008E1C-A9F9-4400-A327-3EE066823ABD}" destId="{3630347E-4FF6-453F-B36E-6D969F9F2497}" srcOrd="1" destOrd="0" presId="urn:microsoft.com/office/officeart/2005/8/layout/hierarchy6"/>
    <dgm:cxn modelId="{DB8A3A4E-F19F-4781-91FC-2F09C5EB0BEE}" type="presParOf" srcId="{3630347E-4FF6-453F-B36E-6D969F9F2497}" destId="{C2FD9B14-8788-4023-8BE0-D8DB28AD67F7}" srcOrd="0" destOrd="0" presId="urn:microsoft.com/office/officeart/2005/8/layout/hierarchy6"/>
    <dgm:cxn modelId="{B2C1D571-EB6C-4156-B5F6-A006772414C1}" type="presParOf" srcId="{3630347E-4FF6-453F-B36E-6D969F9F2497}" destId="{620C438E-57BC-44EA-82A2-B294F0DE06E9}" srcOrd="1" destOrd="0" presId="urn:microsoft.com/office/officeart/2005/8/layout/hierarchy6"/>
    <dgm:cxn modelId="{F76F5B0D-EFB7-49B7-935D-EE984532CDCF}" type="presParOf" srcId="{620C438E-57BC-44EA-82A2-B294F0DE06E9}" destId="{EC2E11FD-78F4-4475-B281-0598C09C3ECB}" srcOrd="0" destOrd="0" presId="urn:microsoft.com/office/officeart/2005/8/layout/hierarchy6"/>
    <dgm:cxn modelId="{8450B5D4-8384-4973-9AC6-AE4848D4618B}" type="presParOf" srcId="{620C438E-57BC-44EA-82A2-B294F0DE06E9}" destId="{5F16BEBB-42A0-4DA4-B7A6-1B2AEEF1B5E8}" srcOrd="1" destOrd="0" presId="urn:microsoft.com/office/officeart/2005/8/layout/hierarchy6"/>
    <dgm:cxn modelId="{3C6DFA3F-00AD-48AE-808C-EFD6E5ADEB6D}" type="presParOf" srcId="{3630347E-4FF6-453F-B36E-6D969F9F2497}" destId="{54A4A9AF-9A81-4B07-9415-2BDEFB034C1C}" srcOrd="2" destOrd="0" presId="urn:microsoft.com/office/officeart/2005/8/layout/hierarchy6"/>
    <dgm:cxn modelId="{EF7B4A17-B86F-46B6-BECE-5CFC16A87D6A}" type="presParOf" srcId="{3630347E-4FF6-453F-B36E-6D969F9F2497}" destId="{D0A86D54-1F02-4C42-994F-471C0CF49483}" srcOrd="3" destOrd="0" presId="urn:microsoft.com/office/officeart/2005/8/layout/hierarchy6"/>
    <dgm:cxn modelId="{29ECCD83-3EA1-4B82-8387-565BCCF1F879}" type="presParOf" srcId="{D0A86D54-1F02-4C42-994F-471C0CF49483}" destId="{BCCA8155-8C88-4AEE-AA01-5AC0DC57BD8B}" srcOrd="0" destOrd="0" presId="urn:microsoft.com/office/officeart/2005/8/layout/hierarchy6"/>
    <dgm:cxn modelId="{BCE6A557-B9EE-4E1A-8738-7ADF220B1FC8}" type="presParOf" srcId="{D0A86D54-1F02-4C42-994F-471C0CF49483}" destId="{CD34535C-D860-475B-A427-7ED336F78CD1}" srcOrd="1" destOrd="0" presId="urn:microsoft.com/office/officeart/2005/8/layout/hierarchy6"/>
    <dgm:cxn modelId="{55F32D95-CF86-4711-A27D-FF46EAF65A14}" type="presParOf" srcId="{3630347E-4FF6-453F-B36E-6D969F9F2497}" destId="{E4FB17DF-0391-4FA6-8A68-B5314A931804}" srcOrd="4" destOrd="0" presId="urn:microsoft.com/office/officeart/2005/8/layout/hierarchy6"/>
    <dgm:cxn modelId="{2B9819E8-4A5F-4DAD-A28D-BDD7169B2DB6}" type="presParOf" srcId="{3630347E-4FF6-453F-B36E-6D969F9F2497}" destId="{A33F98AC-DB55-49C5-A719-F4D1BCB8692D}" srcOrd="5" destOrd="0" presId="urn:microsoft.com/office/officeart/2005/8/layout/hierarchy6"/>
    <dgm:cxn modelId="{66CCAADC-12EB-4C8B-A083-E48325447B59}" type="presParOf" srcId="{A33F98AC-DB55-49C5-A719-F4D1BCB8692D}" destId="{6007447E-E071-4AD7-941E-D1CC0D943756}" srcOrd="0" destOrd="0" presId="urn:microsoft.com/office/officeart/2005/8/layout/hierarchy6"/>
    <dgm:cxn modelId="{8C213525-EF0A-457C-BEDD-42215B56FBD9}" type="presParOf" srcId="{A33F98AC-DB55-49C5-A719-F4D1BCB8692D}" destId="{ED499273-6995-48DC-919D-CAC8358F68B7}" srcOrd="1" destOrd="0" presId="urn:microsoft.com/office/officeart/2005/8/layout/hierarchy6"/>
    <dgm:cxn modelId="{EC131A2C-6D95-449A-B7FB-494CC21A7974}" type="presParOf" srcId="{F997BFDD-95BB-4670-BC42-8D18E71FA8E7}" destId="{2132CE95-A629-4FB7-820B-AA592B01310B}" srcOrd="4" destOrd="0" presId="urn:microsoft.com/office/officeart/2005/8/layout/hierarchy6"/>
    <dgm:cxn modelId="{6B4B44D0-3983-4E4F-B2DB-CEAFBA414B0C}" type="presParOf" srcId="{F997BFDD-95BB-4670-BC42-8D18E71FA8E7}" destId="{F9896778-0A5C-4268-A3C3-BDF578FCB3CE}" srcOrd="5" destOrd="0" presId="urn:microsoft.com/office/officeart/2005/8/layout/hierarchy6"/>
    <dgm:cxn modelId="{2751A1E7-D7B4-4002-B4CF-A710A5280E81}" type="presParOf" srcId="{F9896778-0A5C-4268-A3C3-BDF578FCB3CE}" destId="{9A343C4C-1194-487F-B2B7-BCB3E0656BE2}" srcOrd="0" destOrd="0" presId="urn:microsoft.com/office/officeart/2005/8/layout/hierarchy6"/>
    <dgm:cxn modelId="{5A9219C3-57C2-4FCC-A49F-59A77725D705}" type="presParOf" srcId="{F9896778-0A5C-4268-A3C3-BDF578FCB3CE}" destId="{5CB92523-66DF-4B74-89DE-9C8AA8580F1E}" srcOrd="1" destOrd="0" presId="urn:microsoft.com/office/officeart/2005/8/layout/hierarchy6"/>
    <dgm:cxn modelId="{914B417A-A2BD-4049-A129-4FA158BCADC1}" type="presParOf" srcId="{E23B47B6-33F2-47C9-AE37-61D61241CC02}" destId="{98127BEC-81E9-43C7-9C3E-AD5253A06DD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F65BE56-CB58-4FBC-AD92-DB286F886399}" type="doc">
      <dgm:prSet loTypeId="urn:microsoft.com/office/officeart/2005/8/layout/hierarchy6" loCatId="hierarchy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171D5875-4964-4EBA-9CB9-E5265B1368AD}">
      <dgm:prSet phldrT="[Text]" custT="1"/>
      <dgm:spPr/>
      <dgm:t>
        <a:bodyPr/>
        <a:lstStyle/>
        <a:p>
          <a:r>
            <a:rPr lang="en-US" sz="1100" b="1" dirty="0" smtClean="0"/>
            <a:t>My Sites</a:t>
          </a:r>
          <a:endParaRPr lang="en-US" sz="1100" b="1" dirty="0" smtClean="0"/>
        </a:p>
      </dgm:t>
    </dgm:pt>
    <dgm:pt modelId="{23AA7A29-3BC7-4135-86A4-44D4C3B1AF89}" type="parTrans" cxnId="{18661965-1BDC-4D29-9436-BBE050B2F37F}">
      <dgm:prSet/>
      <dgm:spPr/>
      <dgm:t>
        <a:bodyPr/>
        <a:lstStyle/>
        <a:p>
          <a:endParaRPr lang="en-US" sz="1100"/>
        </a:p>
      </dgm:t>
    </dgm:pt>
    <dgm:pt modelId="{D89193F5-B218-49B8-B564-32E7B6E44753}" type="sibTrans" cxnId="{18661965-1BDC-4D29-9436-BBE050B2F37F}">
      <dgm:prSet/>
      <dgm:spPr/>
      <dgm:t>
        <a:bodyPr/>
        <a:lstStyle/>
        <a:p>
          <a:endParaRPr lang="en-US" sz="1100"/>
        </a:p>
      </dgm:t>
    </dgm:pt>
    <dgm:pt modelId="{74F5A8E4-37F8-4B3B-BBE0-DEA2CD0DAD14}">
      <dgm:prSet phldrT="[Text]" custT="1"/>
      <dgm:spPr/>
      <dgm:t>
        <a:bodyPr/>
        <a:lstStyle/>
        <a:p>
          <a:r>
            <a:rPr lang="en-US" sz="1100" dirty="0" smtClean="0"/>
            <a:t>Personal site of ___</a:t>
          </a:r>
          <a:endParaRPr lang="en-US" sz="1100" dirty="0"/>
        </a:p>
      </dgm:t>
    </dgm:pt>
    <dgm:pt modelId="{80973FDF-33B8-4D10-94E3-D6DC2A929D18}" type="parTrans" cxnId="{CE05693C-47BF-4D3C-9E72-E9E1418F06AD}">
      <dgm:prSet/>
      <dgm:spPr/>
      <dgm:t>
        <a:bodyPr/>
        <a:lstStyle/>
        <a:p>
          <a:endParaRPr lang="en-US" sz="1100"/>
        </a:p>
      </dgm:t>
    </dgm:pt>
    <dgm:pt modelId="{F37C178E-7147-4D22-898B-D716C32C9C87}" type="sibTrans" cxnId="{CE05693C-47BF-4D3C-9E72-E9E1418F06AD}">
      <dgm:prSet/>
      <dgm:spPr/>
      <dgm:t>
        <a:bodyPr/>
        <a:lstStyle/>
        <a:p>
          <a:endParaRPr lang="en-US" sz="1100"/>
        </a:p>
      </dgm:t>
    </dgm:pt>
    <dgm:pt modelId="{DE989F02-599D-43E5-81BB-DF2C44F8D8C8}">
      <dgm:prSet phldrT="[Text]" custT="1"/>
      <dgm:spPr/>
      <dgm:t>
        <a:bodyPr/>
        <a:lstStyle/>
        <a:p>
          <a:r>
            <a:rPr lang="en-US" sz="1100" dirty="0" smtClean="0"/>
            <a:t>File: “Best Practice on managing personal site”</a:t>
          </a:r>
          <a:endParaRPr lang="en-US" sz="1100" dirty="0"/>
        </a:p>
      </dgm:t>
    </dgm:pt>
    <dgm:pt modelId="{0BE86C39-A287-4147-BA92-B68D292DDBAF}" type="parTrans" cxnId="{19F17CA6-ABEC-476C-A927-9B397570CCA5}">
      <dgm:prSet/>
      <dgm:spPr/>
      <dgm:t>
        <a:bodyPr/>
        <a:lstStyle/>
        <a:p>
          <a:endParaRPr lang="en-US" sz="1100"/>
        </a:p>
      </dgm:t>
    </dgm:pt>
    <dgm:pt modelId="{1D670985-177F-4AE2-9DED-E9E447A0C33B}" type="sibTrans" cxnId="{19F17CA6-ABEC-476C-A927-9B397570CCA5}">
      <dgm:prSet/>
      <dgm:spPr/>
      <dgm:t>
        <a:bodyPr/>
        <a:lstStyle/>
        <a:p>
          <a:endParaRPr lang="en-US" sz="1100"/>
        </a:p>
      </dgm:t>
    </dgm:pt>
    <dgm:pt modelId="{9BF4D97E-8763-4169-9015-EACECC2FED61}">
      <dgm:prSet phldrT="[Text]" custT="1"/>
      <dgm:spPr/>
      <dgm:t>
        <a:bodyPr/>
        <a:lstStyle/>
        <a:p>
          <a:r>
            <a:rPr lang="en-US" sz="1100" dirty="0" smtClean="0"/>
            <a:t>Newsfeed</a:t>
          </a:r>
          <a:endParaRPr lang="en-US" sz="1100" dirty="0"/>
        </a:p>
      </dgm:t>
    </dgm:pt>
    <dgm:pt modelId="{556B6808-EC6D-4600-9C2D-A482F564F43B}" type="parTrans" cxnId="{0527327B-0D81-4EF3-9DCD-7205350CA69E}">
      <dgm:prSet/>
      <dgm:spPr/>
      <dgm:t>
        <a:bodyPr/>
        <a:lstStyle/>
        <a:p>
          <a:endParaRPr lang="en-US"/>
        </a:p>
      </dgm:t>
    </dgm:pt>
    <dgm:pt modelId="{ADFC7D30-7906-4983-8C0F-2E0F1530C0F6}" type="sibTrans" cxnId="{0527327B-0D81-4EF3-9DCD-7205350CA69E}">
      <dgm:prSet/>
      <dgm:spPr/>
      <dgm:t>
        <a:bodyPr/>
        <a:lstStyle/>
        <a:p>
          <a:endParaRPr lang="en-US"/>
        </a:p>
      </dgm:t>
    </dgm:pt>
    <dgm:pt modelId="{28B924A4-76E2-4CD5-A588-DB7F884C0D9E}">
      <dgm:prSet phldrT="[Text]" custT="1"/>
      <dgm:spPr/>
      <dgm:t>
        <a:bodyPr/>
        <a:lstStyle/>
        <a:p>
          <a:r>
            <a:rPr lang="en-US" sz="1100" dirty="0" smtClean="0"/>
            <a:t>About me</a:t>
          </a:r>
          <a:endParaRPr lang="en-US" sz="1100" dirty="0"/>
        </a:p>
      </dgm:t>
    </dgm:pt>
    <dgm:pt modelId="{873D00A3-E2E7-4159-AB27-E946E279C28F}" type="parTrans" cxnId="{DEBB7F27-DEB8-4655-A8BE-EDAE8557F0C5}">
      <dgm:prSet/>
      <dgm:spPr/>
      <dgm:t>
        <a:bodyPr/>
        <a:lstStyle/>
        <a:p>
          <a:endParaRPr lang="en-US"/>
        </a:p>
      </dgm:t>
    </dgm:pt>
    <dgm:pt modelId="{1FFB2DAA-51D5-4403-A6F4-EE1C6BA093CB}" type="sibTrans" cxnId="{DEBB7F27-DEB8-4655-A8BE-EDAE8557F0C5}">
      <dgm:prSet/>
      <dgm:spPr/>
      <dgm:t>
        <a:bodyPr/>
        <a:lstStyle/>
        <a:p>
          <a:endParaRPr lang="en-US"/>
        </a:p>
      </dgm:t>
    </dgm:pt>
    <dgm:pt modelId="{055ABD36-BC65-4D69-A176-0D6EE060EEF6}">
      <dgm:prSet phldrT="[Text]" custT="1"/>
      <dgm:spPr/>
      <dgm:t>
        <a:bodyPr/>
        <a:lstStyle/>
        <a:p>
          <a:r>
            <a:rPr lang="en-US" sz="1100" dirty="0" smtClean="0"/>
            <a:t>Blog</a:t>
          </a:r>
          <a:endParaRPr lang="en-US" sz="1100" dirty="0"/>
        </a:p>
      </dgm:t>
    </dgm:pt>
    <dgm:pt modelId="{CA49BBE8-AE2A-4D46-90B2-23F4A657032C}" type="parTrans" cxnId="{F8BD97C0-3973-49AF-909C-8A9ED7E03BC0}">
      <dgm:prSet/>
      <dgm:spPr/>
      <dgm:t>
        <a:bodyPr/>
        <a:lstStyle/>
        <a:p>
          <a:endParaRPr lang="en-US"/>
        </a:p>
      </dgm:t>
    </dgm:pt>
    <dgm:pt modelId="{3566D1A2-710E-4FD9-9723-15E46470E8BC}" type="sibTrans" cxnId="{F8BD97C0-3973-49AF-909C-8A9ED7E03BC0}">
      <dgm:prSet/>
      <dgm:spPr/>
      <dgm:t>
        <a:bodyPr/>
        <a:lstStyle/>
        <a:p>
          <a:endParaRPr lang="en-US"/>
        </a:p>
      </dgm:t>
    </dgm:pt>
    <dgm:pt modelId="{019A30AD-2039-4BA1-B677-F573ABBAF53E}">
      <dgm:prSet phldrT="[Text]" custT="1"/>
      <dgm:spPr/>
      <dgm:t>
        <a:bodyPr/>
        <a:lstStyle/>
        <a:p>
          <a:r>
            <a:rPr lang="en-US" sz="1100" dirty="0" smtClean="0"/>
            <a:t>Apps</a:t>
          </a:r>
          <a:endParaRPr lang="en-US" sz="1100" dirty="0"/>
        </a:p>
      </dgm:t>
    </dgm:pt>
    <dgm:pt modelId="{5B8F0D61-9B25-48C7-939F-C071D43987FF}" type="parTrans" cxnId="{FBA21AE8-8FA0-4F69-B71D-E2E7AC7DC9D5}">
      <dgm:prSet/>
      <dgm:spPr/>
      <dgm:t>
        <a:bodyPr/>
        <a:lstStyle/>
        <a:p>
          <a:endParaRPr lang="en-US"/>
        </a:p>
      </dgm:t>
    </dgm:pt>
    <dgm:pt modelId="{B5CD962C-DC48-4F6A-BA59-CCDF6D7FC4B9}" type="sibTrans" cxnId="{FBA21AE8-8FA0-4F69-B71D-E2E7AC7DC9D5}">
      <dgm:prSet/>
      <dgm:spPr/>
      <dgm:t>
        <a:bodyPr/>
        <a:lstStyle/>
        <a:p>
          <a:endParaRPr lang="en-US"/>
        </a:p>
      </dgm:t>
    </dgm:pt>
    <dgm:pt modelId="{7BD1A0C5-EEC8-483E-B950-EA4ECF2BFD58}">
      <dgm:prSet phldrT="[Text]" custT="1"/>
      <dgm:spPr/>
      <dgm:t>
        <a:bodyPr/>
        <a:lstStyle/>
        <a:p>
          <a:r>
            <a:rPr lang="en-US" sz="1100" dirty="0" smtClean="0"/>
            <a:t>Tasks</a:t>
          </a:r>
          <a:endParaRPr lang="en-US" sz="1100" dirty="0"/>
        </a:p>
      </dgm:t>
    </dgm:pt>
    <dgm:pt modelId="{A05C5A7E-DC2B-4560-9433-558AEB7A29E7}" type="parTrans" cxnId="{7CC5AA8A-128D-401B-896C-9F944677B817}">
      <dgm:prSet/>
      <dgm:spPr/>
      <dgm:t>
        <a:bodyPr/>
        <a:lstStyle/>
        <a:p>
          <a:endParaRPr lang="en-US"/>
        </a:p>
      </dgm:t>
    </dgm:pt>
    <dgm:pt modelId="{51FC21BA-A048-453B-84B7-95DD0F35E4FA}" type="sibTrans" cxnId="{7CC5AA8A-128D-401B-896C-9F944677B817}">
      <dgm:prSet/>
      <dgm:spPr/>
      <dgm:t>
        <a:bodyPr/>
        <a:lstStyle/>
        <a:p>
          <a:endParaRPr lang="en-US"/>
        </a:p>
      </dgm:t>
    </dgm:pt>
    <dgm:pt modelId="{31246BED-14E5-4474-BFE9-C7A08C822849}">
      <dgm:prSet phldrT="[Text]" custT="1"/>
      <dgm:spPr/>
      <dgm:t>
        <a:bodyPr/>
        <a:lstStyle/>
        <a:p>
          <a:r>
            <a:rPr lang="en-US" sz="1100" dirty="0" smtClean="0"/>
            <a:t>Others</a:t>
          </a:r>
          <a:endParaRPr lang="en-US" sz="1100" dirty="0"/>
        </a:p>
      </dgm:t>
    </dgm:pt>
    <dgm:pt modelId="{430F24F8-6F8D-45A6-861E-AF175F846902}" type="parTrans" cxnId="{34DA53B8-56CE-4432-B769-DEFEBD70FFDD}">
      <dgm:prSet/>
      <dgm:spPr/>
      <dgm:t>
        <a:bodyPr/>
        <a:lstStyle/>
        <a:p>
          <a:endParaRPr lang="en-US"/>
        </a:p>
      </dgm:t>
    </dgm:pt>
    <dgm:pt modelId="{8D34F7C9-987C-423D-ACA4-7D2BE4689004}" type="sibTrans" cxnId="{34DA53B8-56CE-4432-B769-DEFEBD70FFDD}">
      <dgm:prSet/>
      <dgm:spPr/>
      <dgm:t>
        <a:bodyPr/>
        <a:lstStyle/>
        <a:p>
          <a:endParaRPr lang="en-US"/>
        </a:p>
      </dgm:t>
    </dgm:pt>
    <dgm:pt modelId="{E23B47B6-33F2-47C9-AE37-61D61241CC02}" type="pres">
      <dgm:prSet presAssocID="{CF65BE56-CB58-4FBC-AD92-DB286F88639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9857B6-963A-4613-A8C8-9C498DD86B5F}" type="pres">
      <dgm:prSet presAssocID="{CF65BE56-CB58-4FBC-AD92-DB286F886399}" presName="hierFlow" presStyleCnt="0"/>
      <dgm:spPr/>
      <dgm:t>
        <a:bodyPr/>
        <a:lstStyle/>
        <a:p>
          <a:endParaRPr lang="en-US"/>
        </a:p>
      </dgm:t>
    </dgm:pt>
    <dgm:pt modelId="{290DFA7D-8B90-4E1D-B909-47919E7835BB}" type="pres">
      <dgm:prSet presAssocID="{CF65BE56-CB58-4FBC-AD92-DB286F886399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E4167CC-1CE8-4AFC-831A-409B729684EE}" type="pres">
      <dgm:prSet presAssocID="{171D5875-4964-4EBA-9CB9-E5265B1368AD}" presName="Name14" presStyleCnt="0"/>
      <dgm:spPr/>
      <dgm:t>
        <a:bodyPr/>
        <a:lstStyle/>
        <a:p>
          <a:endParaRPr lang="en-US"/>
        </a:p>
      </dgm:t>
    </dgm:pt>
    <dgm:pt modelId="{7AD185D7-58CC-488A-BF41-C76A8AEA653A}" type="pres">
      <dgm:prSet presAssocID="{171D5875-4964-4EBA-9CB9-E5265B1368AD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97BFDD-95BB-4670-BC42-8D18E71FA8E7}" type="pres">
      <dgm:prSet presAssocID="{171D5875-4964-4EBA-9CB9-E5265B1368AD}" presName="hierChild2" presStyleCnt="0"/>
      <dgm:spPr/>
      <dgm:t>
        <a:bodyPr/>
        <a:lstStyle/>
        <a:p>
          <a:endParaRPr lang="en-US"/>
        </a:p>
      </dgm:t>
    </dgm:pt>
    <dgm:pt modelId="{89FE006D-494C-4113-BFFF-C0B8B81C7525}" type="pres">
      <dgm:prSet presAssocID="{0BE86C39-A287-4147-BA92-B68D292DDBAF}" presName="Name19" presStyleLbl="parChTrans1D2" presStyleIdx="0" presStyleCnt="2"/>
      <dgm:spPr/>
      <dgm:t>
        <a:bodyPr/>
        <a:lstStyle/>
        <a:p>
          <a:endParaRPr lang="en-US"/>
        </a:p>
      </dgm:t>
    </dgm:pt>
    <dgm:pt modelId="{52DE4F08-8D0A-4AEA-BD77-D9409666EE8A}" type="pres">
      <dgm:prSet presAssocID="{DE989F02-599D-43E5-81BB-DF2C44F8D8C8}" presName="Name21" presStyleCnt="0"/>
      <dgm:spPr/>
      <dgm:t>
        <a:bodyPr/>
        <a:lstStyle/>
        <a:p>
          <a:endParaRPr lang="en-US"/>
        </a:p>
      </dgm:t>
    </dgm:pt>
    <dgm:pt modelId="{D1D48D33-B3C1-465D-9B8A-DD13C703D2B5}" type="pres">
      <dgm:prSet presAssocID="{DE989F02-599D-43E5-81BB-DF2C44F8D8C8}" presName="level2Shape" presStyleLbl="node2" presStyleIdx="0" presStyleCnt="2"/>
      <dgm:spPr/>
      <dgm:t>
        <a:bodyPr/>
        <a:lstStyle/>
        <a:p>
          <a:endParaRPr lang="en-US"/>
        </a:p>
      </dgm:t>
    </dgm:pt>
    <dgm:pt modelId="{4CB68AE8-68C0-4377-862E-8010057711C4}" type="pres">
      <dgm:prSet presAssocID="{DE989F02-599D-43E5-81BB-DF2C44F8D8C8}" presName="hierChild3" presStyleCnt="0"/>
      <dgm:spPr/>
      <dgm:t>
        <a:bodyPr/>
        <a:lstStyle/>
        <a:p>
          <a:endParaRPr lang="en-US"/>
        </a:p>
      </dgm:t>
    </dgm:pt>
    <dgm:pt modelId="{F116748F-34AB-4207-90A6-E040FE6E68C4}" type="pres">
      <dgm:prSet presAssocID="{80973FDF-33B8-4D10-94E3-D6DC2A929D1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0D008E1C-A9F9-4400-A327-3EE066823ABD}" type="pres">
      <dgm:prSet presAssocID="{74F5A8E4-37F8-4B3B-BBE0-DEA2CD0DAD14}" presName="Name21" presStyleCnt="0"/>
      <dgm:spPr/>
      <dgm:t>
        <a:bodyPr/>
        <a:lstStyle/>
        <a:p>
          <a:endParaRPr lang="en-US"/>
        </a:p>
      </dgm:t>
    </dgm:pt>
    <dgm:pt modelId="{5BB17C81-0CF2-480E-8E07-AC0B24AA467E}" type="pres">
      <dgm:prSet presAssocID="{74F5A8E4-37F8-4B3B-BBE0-DEA2CD0DAD14}" presName="level2Shape" presStyleLbl="node2" presStyleIdx="1" presStyleCnt="2"/>
      <dgm:spPr/>
      <dgm:t>
        <a:bodyPr/>
        <a:lstStyle/>
        <a:p>
          <a:endParaRPr lang="en-US"/>
        </a:p>
      </dgm:t>
    </dgm:pt>
    <dgm:pt modelId="{3630347E-4FF6-453F-B36E-6D969F9F2497}" type="pres">
      <dgm:prSet presAssocID="{74F5A8E4-37F8-4B3B-BBE0-DEA2CD0DAD14}" presName="hierChild3" presStyleCnt="0"/>
      <dgm:spPr/>
      <dgm:t>
        <a:bodyPr/>
        <a:lstStyle/>
        <a:p>
          <a:endParaRPr lang="en-US"/>
        </a:p>
      </dgm:t>
    </dgm:pt>
    <dgm:pt modelId="{153E1D0F-DAE7-4B1B-A3E0-DDB672248A75}" type="pres">
      <dgm:prSet presAssocID="{556B6808-EC6D-4600-9C2D-A482F564F43B}" presName="Name19" presStyleLbl="parChTrans1D3" presStyleIdx="0" presStyleCnt="6"/>
      <dgm:spPr/>
    </dgm:pt>
    <dgm:pt modelId="{CF15D1EB-E5F6-47A9-8FB9-94AFC8DA8BA2}" type="pres">
      <dgm:prSet presAssocID="{9BF4D97E-8763-4169-9015-EACECC2FED61}" presName="Name21" presStyleCnt="0"/>
      <dgm:spPr/>
    </dgm:pt>
    <dgm:pt modelId="{70A279F3-A4C9-45B5-A230-508200D2955B}" type="pres">
      <dgm:prSet presAssocID="{9BF4D97E-8763-4169-9015-EACECC2FED61}" presName="level2Shape" presStyleLbl="node3" presStyleIdx="0" presStyleCnt="6"/>
      <dgm:spPr/>
      <dgm:t>
        <a:bodyPr/>
        <a:lstStyle/>
        <a:p>
          <a:endParaRPr lang="en-US"/>
        </a:p>
      </dgm:t>
    </dgm:pt>
    <dgm:pt modelId="{FB147172-7720-4CC0-A63D-D996347C273C}" type="pres">
      <dgm:prSet presAssocID="{9BF4D97E-8763-4169-9015-EACECC2FED61}" presName="hierChild3" presStyleCnt="0"/>
      <dgm:spPr/>
    </dgm:pt>
    <dgm:pt modelId="{F6DE6C92-9C22-4B3B-A801-4BBDCCE056B2}" type="pres">
      <dgm:prSet presAssocID="{873D00A3-E2E7-4159-AB27-E946E279C28F}" presName="Name19" presStyleLbl="parChTrans1D3" presStyleIdx="1" presStyleCnt="6"/>
      <dgm:spPr/>
    </dgm:pt>
    <dgm:pt modelId="{5E91AC26-C74D-4262-A6BF-DB8F7F4702FF}" type="pres">
      <dgm:prSet presAssocID="{28B924A4-76E2-4CD5-A588-DB7F884C0D9E}" presName="Name21" presStyleCnt="0"/>
      <dgm:spPr/>
    </dgm:pt>
    <dgm:pt modelId="{83C3313B-8B76-4A76-8773-46B5EB48BA0E}" type="pres">
      <dgm:prSet presAssocID="{28B924A4-76E2-4CD5-A588-DB7F884C0D9E}" presName="level2Shape" presStyleLbl="node3" presStyleIdx="1" presStyleCnt="6"/>
      <dgm:spPr/>
      <dgm:t>
        <a:bodyPr/>
        <a:lstStyle/>
        <a:p>
          <a:endParaRPr lang="en-US"/>
        </a:p>
      </dgm:t>
    </dgm:pt>
    <dgm:pt modelId="{F193A529-237E-4F2B-9FE3-40C7A1A895C1}" type="pres">
      <dgm:prSet presAssocID="{28B924A4-76E2-4CD5-A588-DB7F884C0D9E}" presName="hierChild3" presStyleCnt="0"/>
      <dgm:spPr/>
    </dgm:pt>
    <dgm:pt modelId="{3CDCC93B-9A7E-4472-88AA-2B360280169F}" type="pres">
      <dgm:prSet presAssocID="{CA49BBE8-AE2A-4D46-90B2-23F4A657032C}" presName="Name19" presStyleLbl="parChTrans1D3" presStyleIdx="2" presStyleCnt="6"/>
      <dgm:spPr/>
    </dgm:pt>
    <dgm:pt modelId="{3BCCBB25-2716-4077-8BC9-6B15DFF538FE}" type="pres">
      <dgm:prSet presAssocID="{055ABD36-BC65-4D69-A176-0D6EE060EEF6}" presName="Name21" presStyleCnt="0"/>
      <dgm:spPr/>
    </dgm:pt>
    <dgm:pt modelId="{386919B1-AE8B-4022-903C-AEE37763CE5B}" type="pres">
      <dgm:prSet presAssocID="{055ABD36-BC65-4D69-A176-0D6EE060EEF6}" presName="level2Shape" presStyleLbl="node3" presStyleIdx="2" presStyleCnt="6"/>
      <dgm:spPr/>
      <dgm:t>
        <a:bodyPr/>
        <a:lstStyle/>
        <a:p>
          <a:endParaRPr lang="en-US"/>
        </a:p>
      </dgm:t>
    </dgm:pt>
    <dgm:pt modelId="{A5C82C59-C179-426B-A105-24D06E116E23}" type="pres">
      <dgm:prSet presAssocID="{055ABD36-BC65-4D69-A176-0D6EE060EEF6}" presName="hierChild3" presStyleCnt="0"/>
      <dgm:spPr/>
    </dgm:pt>
    <dgm:pt modelId="{020AD103-6187-4959-96C4-212D5F808AE9}" type="pres">
      <dgm:prSet presAssocID="{5B8F0D61-9B25-48C7-939F-C071D43987FF}" presName="Name19" presStyleLbl="parChTrans1D3" presStyleIdx="3" presStyleCnt="6"/>
      <dgm:spPr/>
    </dgm:pt>
    <dgm:pt modelId="{25CE977A-9EAB-4DAB-893F-4F3A42E6DB49}" type="pres">
      <dgm:prSet presAssocID="{019A30AD-2039-4BA1-B677-F573ABBAF53E}" presName="Name21" presStyleCnt="0"/>
      <dgm:spPr/>
    </dgm:pt>
    <dgm:pt modelId="{28C35BB2-FEDC-4FBF-B765-C30EB2A8B311}" type="pres">
      <dgm:prSet presAssocID="{019A30AD-2039-4BA1-B677-F573ABBAF53E}" presName="level2Shape" presStyleLbl="node3" presStyleIdx="3" presStyleCnt="6"/>
      <dgm:spPr/>
      <dgm:t>
        <a:bodyPr/>
        <a:lstStyle/>
        <a:p>
          <a:endParaRPr lang="en-US"/>
        </a:p>
      </dgm:t>
    </dgm:pt>
    <dgm:pt modelId="{E8C390EE-0D44-40AB-AFFC-B6020ED6D444}" type="pres">
      <dgm:prSet presAssocID="{019A30AD-2039-4BA1-B677-F573ABBAF53E}" presName="hierChild3" presStyleCnt="0"/>
      <dgm:spPr/>
    </dgm:pt>
    <dgm:pt modelId="{37BF2369-F62F-4CB5-8EA0-AA4FC189D05D}" type="pres">
      <dgm:prSet presAssocID="{A05C5A7E-DC2B-4560-9433-558AEB7A29E7}" presName="Name19" presStyleLbl="parChTrans1D3" presStyleIdx="4" presStyleCnt="6"/>
      <dgm:spPr/>
    </dgm:pt>
    <dgm:pt modelId="{5477B1BD-DB3F-414A-8B86-F76D542E855D}" type="pres">
      <dgm:prSet presAssocID="{7BD1A0C5-EEC8-483E-B950-EA4ECF2BFD58}" presName="Name21" presStyleCnt="0"/>
      <dgm:spPr/>
    </dgm:pt>
    <dgm:pt modelId="{89497BDE-1C59-4645-B19D-F81EAAC0B6C1}" type="pres">
      <dgm:prSet presAssocID="{7BD1A0C5-EEC8-483E-B950-EA4ECF2BFD58}" presName="level2Shape" presStyleLbl="node3" presStyleIdx="4" presStyleCnt="6"/>
      <dgm:spPr/>
      <dgm:t>
        <a:bodyPr/>
        <a:lstStyle/>
        <a:p>
          <a:endParaRPr lang="en-US"/>
        </a:p>
      </dgm:t>
    </dgm:pt>
    <dgm:pt modelId="{2C969F8F-C9BA-48FC-B0AD-107FC52C7D3D}" type="pres">
      <dgm:prSet presAssocID="{7BD1A0C5-EEC8-483E-B950-EA4ECF2BFD58}" presName="hierChild3" presStyleCnt="0"/>
      <dgm:spPr/>
    </dgm:pt>
    <dgm:pt modelId="{9A97BDDF-E51B-4C13-BCCE-09C8C66F5FDE}" type="pres">
      <dgm:prSet presAssocID="{430F24F8-6F8D-45A6-861E-AF175F846902}" presName="Name19" presStyleLbl="parChTrans1D3" presStyleIdx="5" presStyleCnt="6"/>
      <dgm:spPr/>
    </dgm:pt>
    <dgm:pt modelId="{40A8B8C7-D81B-40BE-B6F3-D487AA6D940B}" type="pres">
      <dgm:prSet presAssocID="{31246BED-14E5-4474-BFE9-C7A08C822849}" presName="Name21" presStyleCnt="0"/>
      <dgm:spPr/>
    </dgm:pt>
    <dgm:pt modelId="{F754A0D1-1ECC-47BA-AB29-EB1EB7592602}" type="pres">
      <dgm:prSet presAssocID="{31246BED-14E5-4474-BFE9-C7A08C822849}" presName="level2Shape" presStyleLbl="node3" presStyleIdx="5" presStyleCnt="6"/>
      <dgm:spPr/>
      <dgm:t>
        <a:bodyPr/>
        <a:lstStyle/>
        <a:p>
          <a:endParaRPr lang="en-US"/>
        </a:p>
      </dgm:t>
    </dgm:pt>
    <dgm:pt modelId="{8A71273D-9184-4F6C-922F-01A3706902F7}" type="pres">
      <dgm:prSet presAssocID="{31246BED-14E5-4474-BFE9-C7A08C822849}" presName="hierChild3" presStyleCnt="0"/>
      <dgm:spPr/>
    </dgm:pt>
    <dgm:pt modelId="{98127BEC-81E9-43C7-9C3E-AD5253A06DDC}" type="pres">
      <dgm:prSet presAssocID="{CF65BE56-CB58-4FBC-AD92-DB286F886399}" presName="bgShapesFlow" presStyleCnt="0"/>
      <dgm:spPr/>
      <dgm:t>
        <a:bodyPr/>
        <a:lstStyle/>
        <a:p>
          <a:endParaRPr lang="en-US"/>
        </a:p>
      </dgm:t>
    </dgm:pt>
  </dgm:ptLst>
  <dgm:cxnLst>
    <dgm:cxn modelId="{19F17CA6-ABEC-476C-A927-9B397570CCA5}" srcId="{171D5875-4964-4EBA-9CB9-E5265B1368AD}" destId="{DE989F02-599D-43E5-81BB-DF2C44F8D8C8}" srcOrd="0" destOrd="0" parTransId="{0BE86C39-A287-4147-BA92-B68D292DDBAF}" sibTransId="{1D670985-177F-4AE2-9DED-E9E447A0C33B}"/>
    <dgm:cxn modelId="{7F54E627-7A78-4EE5-AA6A-AFBE0F2E542F}" type="presOf" srcId="{CF65BE56-CB58-4FBC-AD92-DB286F886399}" destId="{E23B47B6-33F2-47C9-AE37-61D61241CC02}" srcOrd="0" destOrd="0" presId="urn:microsoft.com/office/officeart/2005/8/layout/hierarchy6"/>
    <dgm:cxn modelId="{909225D1-1D73-47B0-9114-D88EC75883B8}" type="presOf" srcId="{0BE86C39-A287-4147-BA92-B68D292DDBAF}" destId="{89FE006D-494C-4113-BFFF-C0B8B81C7525}" srcOrd="0" destOrd="0" presId="urn:microsoft.com/office/officeart/2005/8/layout/hierarchy6"/>
    <dgm:cxn modelId="{7B43529E-3EC5-4827-AA43-105C3C326E04}" type="presOf" srcId="{019A30AD-2039-4BA1-B677-F573ABBAF53E}" destId="{28C35BB2-FEDC-4FBF-B765-C30EB2A8B311}" srcOrd="0" destOrd="0" presId="urn:microsoft.com/office/officeart/2005/8/layout/hierarchy6"/>
    <dgm:cxn modelId="{44D644F6-C3C2-4AE8-B23E-6B9B4C28223C}" type="presOf" srcId="{DE989F02-599D-43E5-81BB-DF2C44F8D8C8}" destId="{D1D48D33-B3C1-465D-9B8A-DD13C703D2B5}" srcOrd="0" destOrd="0" presId="urn:microsoft.com/office/officeart/2005/8/layout/hierarchy6"/>
    <dgm:cxn modelId="{B01B96B2-C5DF-471C-A422-C40B838F0101}" type="presOf" srcId="{5B8F0D61-9B25-48C7-939F-C071D43987FF}" destId="{020AD103-6187-4959-96C4-212D5F808AE9}" srcOrd="0" destOrd="0" presId="urn:microsoft.com/office/officeart/2005/8/layout/hierarchy6"/>
    <dgm:cxn modelId="{FA37906D-BFBC-4895-8102-1695076F6950}" type="presOf" srcId="{31246BED-14E5-4474-BFE9-C7A08C822849}" destId="{F754A0D1-1ECC-47BA-AB29-EB1EB7592602}" srcOrd="0" destOrd="0" presId="urn:microsoft.com/office/officeart/2005/8/layout/hierarchy6"/>
    <dgm:cxn modelId="{0B884DD1-0A96-4F16-86A2-C7F540EF4D20}" type="presOf" srcId="{7BD1A0C5-EEC8-483E-B950-EA4ECF2BFD58}" destId="{89497BDE-1C59-4645-B19D-F81EAAC0B6C1}" srcOrd="0" destOrd="0" presId="urn:microsoft.com/office/officeart/2005/8/layout/hierarchy6"/>
    <dgm:cxn modelId="{992D4577-BF16-473D-BD98-0C0E2E8DE9B2}" type="presOf" srcId="{CA49BBE8-AE2A-4D46-90B2-23F4A657032C}" destId="{3CDCC93B-9A7E-4472-88AA-2B360280169F}" srcOrd="0" destOrd="0" presId="urn:microsoft.com/office/officeart/2005/8/layout/hierarchy6"/>
    <dgm:cxn modelId="{1E620536-391A-42DF-A027-E935CFEE0AAC}" type="presOf" srcId="{9BF4D97E-8763-4169-9015-EACECC2FED61}" destId="{70A279F3-A4C9-45B5-A230-508200D2955B}" srcOrd="0" destOrd="0" presId="urn:microsoft.com/office/officeart/2005/8/layout/hierarchy6"/>
    <dgm:cxn modelId="{18661965-1BDC-4D29-9436-BBE050B2F37F}" srcId="{CF65BE56-CB58-4FBC-AD92-DB286F886399}" destId="{171D5875-4964-4EBA-9CB9-E5265B1368AD}" srcOrd="0" destOrd="0" parTransId="{23AA7A29-3BC7-4135-86A4-44D4C3B1AF89}" sibTransId="{D89193F5-B218-49B8-B564-32E7B6E44753}"/>
    <dgm:cxn modelId="{7CC5AA8A-128D-401B-896C-9F944677B817}" srcId="{74F5A8E4-37F8-4B3B-BBE0-DEA2CD0DAD14}" destId="{7BD1A0C5-EEC8-483E-B950-EA4ECF2BFD58}" srcOrd="4" destOrd="0" parTransId="{A05C5A7E-DC2B-4560-9433-558AEB7A29E7}" sibTransId="{51FC21BA-A048-453B-84B7-95DD0F35E4FA}"/>
    <dgm:cxn modelId="{34DA53B8-56CE-4432-B769-DEFEBD70FFDD}" srcId="{74F5A8E4-37F8-4B3B-BBE0-DEA2CD0DAD14}" destId="{31246BED-14E5-4474-BFE9-C7A08C822849}" srcOrd="5" destOrd="0" parTransId="{430F24F8-6F8D-45A6-861E-AF175F846902}" sibTransId="{8D34F7C9-987C-423D-ACA4-7D2BE4689004}"/>
    <dgm:cxn modelId="{03348C0C-0F82-4BB7-80AA-D7614D8F36FF}" type="presOf" srcId="{430F24F8-6F8D-45A6-861E-AF175F846902}" destId="{9A97BDDF-E51B-4C13-BCCE-09C8C66F5FDE}" srcOrd="0" destOrd="0" presId="urn:microsoft.com/office/officeart/2005/8/layout/hierarchy6"/>
    <dgm:cxn modelId="{B6B35C30-5E1B-469E-997A-CC9E5C991624}" type="presOf" srcId="{171D5875-4964-4EBA-9CB9-E5265B1368AD}" destId="{7AD185D7-58CC-488A-BF41-C76A8AEA653A}" srcOrd="0" destOrd="0" presId="urn:microsoft.com/office/officeart/2005/8/layout/hierarchy6"/>
    <dgm:cxn modelId="{4811C847-7F03-4964-B78E-01738770D221}" type="presOf" srcId="{74F5A8E4-37F8-4B3B-BBE0-DEA2CD0DAD14}" destId="{5BB17C81-0CF2-480E-8E07-AC0B24AA467E}" srcOrd="0" destOrd="0" presId="urn:microsoft.com/office/officeart/2005/8/layout/hierarchy6"/>
    <dgm:cxn modelId="{DEBB7F27-DEB8-4655-A8BE-EDAE8557F0C5}" srcId="{74F5A8E4-37F8-4B3B-BBE0-DEA2CD0DAD14}" destId="{28B924A4-76E2-4CD5-A588-DB7F884C0D9E}" srcOrd="1" destOrd="0" parTransId="{873D00A3-E2E7-4159-AB27-E946E279C28F}" sibTransId="{1FFB2DAA-51D5-4403-A6F4-EE1C6BA093CB}"/>
    <dgm:cxn modelId="{F8BD97C0-3973-49AF-909C-8A9ED7E03BC0}" srcId="{74F5A8E4-37F8-4B3B-BBE0-DEA2CD0DAD14}" destId="{055ABD36-BC65-4D69-A176-0D6EE060EEF6}" srcOrd="2" destOrd="0" parTransId="{CA49BBE8-AE2A-4D46-90B2-23F4A657032C}" sibTransId="{3566D1A2-710E-4FD9-9723-15E46470E8BC}"/>
    <dgm:cxn modelId="{A0F198C6-DD34-4425-8076-CF91824CF47E}" type="presOf" srcId="{A05C5A7E-DC2B-4560-9433-558AEB7A29E7}" destId="{37BF2369-F62F-4CB5-8EA0-AA4FC189D05D}" srcOrd="0" destOrd="0" presId="urn:microsoft.com/office/officeart/2005/8/layout/hierarchy6"/>
    <dgm:cxn modelId="{0527327B-0D81-4EF3-9DCD-7205350CA69E}" srcId="{74F5A8E4-37F8-4B3B-BBE0-DEA2CD0DAD14}" destId="{9BF4D97E-8763-4169-9015-EACECC2FED61}" srcOrd="0" destOrd="0" parTransId="{556B6808-EC6D-4600-9C2D-A482F564F43B}" sibTransId="{ADFC7D30-7906-4983-8C0F-2E0F1530C0F6}"/>
    <dgm:cxn modelId="{536CD900-1DF7-4A6C-B627-9D0BF44FB3FF}" type="presOf" srcId="{055ABD36-BC65-4D69-A176-0D6EE060EEF6}" destId="{386919B1-AE8B-4022-903C-AEE37763CE5B}" srcOrd="0" destOrd="0" presId="urn:microsoft.com/office/officeart/2005/8/layout/hierarchy6"/>
    <dgm:cxn modelId="{37592696-9477-4903-A095-7B4BA6781F4D}" type="presOf" srcId="{28B924A4-76E2-4CD5-A588-DB7F884C0D9E}" destId="{83C3313B-8B76-4A76-8773-46B5EB48BA0E}" srcOrd="0" destOrd="0" presId="urn:microsoft.com/office/officeart/2005/8/layout/hierarchy6"/>
    <dgm:cxn modelId="{951F4093-8976-4F4F-8655-FCA182C01080}" type="presOf" srcId="{556B6808-EC6D-4600-9C2D-A482F564F43B}" destId="{153E1D0F-DAE7-4B1B-A3E0-DDB672248A75}" srcOrd="0" destOrd="0" presId="urn:microsoft.com/office/officeart/2005/8/layout/hierarchy6"/>
    <dgm:cxn modelId="{FBA21AE8-8FA0-4F69-B71D-E2E7AC7DC9D5}" srcId="{74F5A8E4-37F8-4B3B-BBE0-DEA2CD0DAD14}" destId="{019A30AD-2039-4BA1-B677-F573ABBAF53E}" srcOrd="3" destOrd="0" parTransId="{5B8F0D61-9B25-48C7-939F-C071D43987FF}" sibTransId="{B5CD962C-DC48-4F6A-BA59-CCDF6D7FC4B9}"/>
    <dgm:cxn modelId="{CE05693C-47BF-4D3C-9E72-E9E1418F06AD}" srcId="{171D5875-4964-4EBA-9CB9-E5265B1368AD}" destId="{74F5A8E4-37F8-4B3B-BBE0-DEA2CD0DAD14}" srcOrd="1" destOrd="0" parTransId="{80973FDF-33B8-4D10-94E3-D6DC2A929D18}" sibTransId="{F37C178E-7147-4D22-898B-D716C32C9C87}"/>
    <dgm:cxn modelId="{486E3180-1F62-4741-90B2-AFCAFBFCB246}" type="presOf" srcId="{873D00A3-E2E7-4159-AB27-E946E279C28F}" destId="{F6DE6C92-9C22-4B3B-A801-4BBDCCE056B2}" srcOrd="0" destOrd="0" presId="urn:microsoft.com/office/officeart/2005/8/layout/hierarchy6"/>
    <dgm:cxn modelId="{B0AB3BE7-DDD9-45D9-BFC1-8135A49F15F0}" type="presOf" srcId="{80973FDF-33B8-4D10-94E3-D6DC2A929D18}" destId="{F116748F-34AB-4207-90A6-E040FE6E68C4}" srcOrd="0" destOrd="0" presId="urn:microsoft.com/office/officeart/2005/8/layout/hierarchy6"/>
    <dgm:cxn modelId="{0E93478B-B374-4109-81CA-CD6B8CEEF3F3}" type="presParOf" srcId="{E23B47B6-33F2-47C9-AE37-61D61241CC02}" destId="{B69857B6-963A-4613-A8C8-9C498DD86B5F}" srcOrd="0" destOrd="0" presId="urn:microsoft.com/office/officeart/2005/8/layout/hierarchy6"/>
    <dgm:cxn modelId="{5279ABB9-FF0D-48B0-BFD8-7649EE2C11E9}" type="presParOf" srcId="{B69857B6-963A-4613-A8C8-9C498DD86B5F}" destId="{290DFA7D-8B90-4E1D-B909-47919E7835BB}" srcOrd="0" destOrd="0" presId="urn:microsoft.com/office/officeart/2005/8/layout/hierarchy6"/>
    <dgm:cxn modelId="{FE91CE79-F3EA-4991-AE2C-6ADAC99EC97F}" type="presParOf" srcId="{290DFA7D-8B90-4E1D-B909-47919E7835BB}" destId="{EE4167CC-1CE8-4AFC-831A-409B729684EE}" srcOrd="0" destOrd="0" presId="urn:microsoft.com/office/officeart/2005/8/layout/hierarchy6"/>
    <dgm:cxn modelId="{30B0A327-E00E-4F85-8A0C-B688176D492E}" type="presParOf" srcId="{EE4167CC-1CE8-4AFC-831A-409B729684EE}" destId="{7AD185D7-58CC-488A-BF41-C76A8AEA653A}" srcOrd="0" destOrd="0" presId="urn:microsoft.com/office/officeart/2005/8/layout/hierarchy6"/>
    <dgm:cxn modelId="{F3B39AE6-F214-41D9-A876-064FFBF63288}" type="presParOf" srcId="{EE4167CC-1CE8-4AFC-831A-409B729684EE}" destId="{F997BFDD-95BB-4670-BC42-8D18E71FA8E7}" srcOrd="1" destOrd="0" presId="urn:microsoft.com/office/officeart/2005/8/layout/hierarchy6"/>
    <dgm:cxn modelId="{EA6E33A0-66B3-4D3A-8708-9B157DEB2A3C}" type="presParOf" srcId="{F997BFDD-95BB-4670-BC42-8D18E71FA8E7}" destId="{89FE006D-494C-4113-BFFF-C0B8B81C7525}" srcOrd="0" destOrd="0" presId="urn:microsoft.com/office/officeart/2005/8/layout/hierarchy6"/>
    <dgm:cxn modelId="{0306BDC7-4D1E-4535-B67B-73BCFC83E0A5}" type="presParOf" srcId="{F997BFDD-95BB-4670-BC42-8D18E71FA8E7}" destId="{52DE4F08-8D0A-4AEA-BD77-D9409666EE8A}" srcOrd="1" destOrd="0" presId="urn:microsoft.com/office/officeart/2005/8/layout/hierarchy6"/>
    <dgm:cxn modelId="{8B1B3A2A-1568-4F2F-B011-FBD91ADAAE09}" type="presParOf" srcId="{52DE4F08-8D0A-4AEA-BD77-D9409666EE8A}" destId="{D1D48D33-B3C1-465D-9B8A-DD13C703D2B5}" srcOrd="0" destOrd="0" presId="urn:microsoft.com/office/officeart/2005/8/layout/hierarchy6"/>
    <dgm:cxn modelId="{DAF6877D-5A87-4D73-8215-9360EEE92056}" type="presParOf" srcId="{52DE4F08-8D0A-4AEA-BD77-D9409666EE8A}" destId="{4CB68AE8-68C0-4377-862E-8010057711C4}" srcOrd="1" destOrd="0" presId="urn:microsoft.com/office/officeart/2005/8/layout/hierarchy6"/>
    <dgm:cxn modelId="{00636775-5732-4227-9887-C78ECAA43C4C}" type="presParOf" srcId="{F997BFDD-95BB-4670-BC42-8D18E71FA8E7}" destId="{F116748F-34AB-4207-90A6-E040FE6E68C4}" srcOrd="2" destOrd="0" presId="urn:microsoft.com/office/officeart/2005/8/layout/hierarchy6"/>
    <dgm:cxn modelId="{28B39C77-DE88-462A-A54F-C249BFC4DA24}" type="presParOf" srcId="{F997BFDD-95BB-4670-BC42-8D18E71FA8E7}" destId="{0D008E1C-A9F9-4400-A327-3EE066823ABD}" srcOrd="3" destOrd="0" presId="urn:microsoft.com/office/officeart/2005/8/layout/hierarchy6"/>
    <dgm:cxn modelId="{6BA02B27-0AFA-4DE5-A2CA-886CB00D0531}" type="presParOf" srcId="{0D008E1C-A9F9-4400-A327-3EE066823ABD}" destId="{5BB17C81-0CF2-480E-8E07-AC0B24AA467E}" srcOrd="0" destOrd="0" presId="urn:microsoft.com/office/officeart/2005/8/layout/hierarchy6"/>
    <dgm:cxn modelId="{907631E2-F83E-4522-A062-24345D2A0F59}" type="presParOf" srcId="{0D008E1C-A9F9-4400-A327-3EE066823ABD}" destId="{3630347E-4FF6-453F-B36E-6D969F9F2497}" srcOrd="1" destOrd="0" presId="urn:microsoft.com/office/officeart/2005/8/layout/hierarchy6"/>
    <dgm:cxn modelId="{22E05B53-028B-498C-B4D6-CE2DE0D1F900}" type="presParOf" srcId="{3630347E-4FF6-453F-B36E-6D969F9F2497}" destId="{153E1D0F-DAE7-4B1B-A3E0-DDB672248A75}" srcOrd="0" destOrd="0" presId="urn:microsoft.com/office/officeart/2005/8/layout/hierarchy6"/>
    <dgm:cxn modelId="{D714E1EB-36AF-4A61-8683-E2FC2D5DF361}" type="presParOf" srcId="{3630347E-4FF6-453F-B36E-6D969F9F2497}" destId="{CF15D1EB-E5F6-47A9-8FB9-94AFC8DA8BA2}" srcOrd="1" destOrd="0" presId="urn:microsoft.com/office/officeart/2005/8/layout/hierarchy6"/>
    <dgm:cxn modelId="{4CF198DB-7E8C-4CA3-8655-18F5C98F8D04}" type="presParOf" srcId="{CF15D1EB-E5F6-47A9-8FB9-94AFC8DA8BA2}" destId="{70A279F3-A4C9-45B5-A230-508200D2955B}" srcOrd="0" destOrd="0" presId="urn:microsoft.com/office/officeart/2005/8/layout/hierarchy6"/>
    <dgm:cxn modelId="{553100FE-1BFE-4775-9D04-27C816A4AE34}" type="presParOf" srcId="{CF15D1EB-E5F6-47A9-8FB9-94AFC8DA8BA2}" destId="{FB147172-7720-4CC0-A63D-D996347C273C}" srcOrd="1" destOrd="0" presId="urn:microsoft.com/office/officeart/2005/8/layout/hierarchy6"/>
    <dgm:cxn modelId="{50D61B81-D001-455D-AAD5-FC4B8AEB2E03}" type="presParOf" srcId="{3630347E-4FF6-453F-B36E-6D969F9F2497}" destId="{F6DE6C92-9C22-4B3B-A801-4BBDCCE056B2}" srcOrd="2" destOrd="0" presId="urn:microsoft.com/office/officeart/2005/8/layout/hierarchy6"/>
    <dgm:cxn modelId="{E585EC0D-2FD1-4B40-B823-ADC2BE20A924}" type="presParOf" srcId="{3630347E-4FF6-453F-B36E-6D969F9F2497}" destId="{5E91AC26-C74D-4262-A6BF-DB8F7F4702FF}" srcOrd="3" destOrd="0" presId="urn:microsoft.com/office/officeart/2005/8/layout/hierarchy6"/>
    <dgm:cxn modelId="{4DDB1925-D115-4AA5-AACC-3A1AD741E27D}" type="presParOf" srcId="{5E91AC26-C74D-4262-A6BF-DB8F7F4702FF}" destId="{83C3313B-8B76-4A76-8773-46B5EB48BA0E}" srcOrd="0" destOrd="0" presId="urn:microsoft.com/office/officeart/2005/8/layout/hierarchy6"/>
    <dgm:cxn modelId="{356D6034-4D23-4203-91FB-2E26AF01A238}" type="presParOf" srcId="{5E91AC26-C74D-4262-A6BF-DB8F7F4702FF}" destId="{F193A529-237E-4F2B-9FE3-40C7A1A895C1}" srcOrd="1" destOrd="0" presId="urn:microsoft.com/office/officeart/2005/8/layout/hierarchy6"/>
    <dgm:cxn modelId="{FEAFF707-636F-4BD2-81E3-076E17ECEC22}" type="presParOf" srcId="{3630347E-4FF6-453F-B36E-6D969F9F2497}" destId="{3CDCC93B-9A7E-4472-88AA-2B360280169F}" srcOrd="4" destOrd="0" presId="urn:microsoft.com/office/officeart/2005/8/layout/hierarchy6"/>
    <dgm:cxn modelId="{579D2C47-CDD1-41BF-BD4E-227E0F114844}" type="presParOf" srcId="{3630347E-4FF6-453F-B36E-6D969F9F2497}" destId="{3BCCBB25-2716-4077-8BC9-6B15DFF538FE}" srcOrd="5" destOrd="0" presId="urn:microsoft.com/office/officeart/2005/8/layout/hierarchy6"/>
    <dgm:cxn modelId="{17481CFB-A3A7-41B1-97A7-9720827D20F4}" type="presParOf" srcId="{3BCCBB25-2716-4077-8BC9-6B15DFF538FE}" destId="{386919B1-AE8B-4022-903C-AEE37763CE5B}" srcOrd="0" destOrd="0" presId="urn:microsoft.com/office/officeart/2005/8/layout/hierarchy6"/>
    <dgm:cxn modelId="{7CAFBE90-0171-4A9F-86A6-643B21D30361}" type="presParOf" srcId="{3BCCBB25-2716-4077-8BC9-6B15DFF538FE}" destId="{A5C82C59-C179-426B-A105-24D06E116E23}" srcOrd="1" destOrd="0" presId="urn:microsoft.com/office/officeart/2005/8/layout/hierarchy6"/>
    <dgm:cxn modelId="{6C2302CD-67B9-4011-BC15-4488ED2267AC}" type="presParOf" srcId="{3630347E-4FF6-453F-B36E-6D969F9F2497}" destId="{020AD103-6187-4959-96C4-212D5F808AE9}" srcOrd="6" destOrd="0" presId="urn:microsoft.com/office/officeart/2005/8/layout/hierarchy6"/>
    <dgm:cxn modelId="{92476EA4-B7B5-40EC-8A94-1AF046C1DFDF}" type="presParOf" srcId="{3630347E-4FF6-453F-B36E-6D969F9F2497}" destId="{25CE977A-9EAB-4DAB-893F-4F3A42E6DB49}" srcOrd="7" destOrd="0" presId="urn:microsoft.com/office/officeart/2005/8/layout/hierarchy6"/>
    <dgm:cxn modelId="{03200270-48A9-4BC0-95F0-9E04F8F30900}" type="presParOf" srcId="{25CE977A-9EAB-4DAB-893F-4F3A42E6DB49}" destId="{28C35BB2-FEDC-4FBF-B765-C30EB2A8B311}" srcOrd="0" destOrd="0" presId="urn:microsoft.com/office/officeart/2005/8/layout/hierarchy6"/>
    <dgm:cxn modelId="{235EC5AF-BC85-4C2C-9333-2D54E333727B}" type="presParOf" srcId="{25CE977A-9EAB-4DAB-893F-4F3A42E6DB49}" destId="{E8C390EE-0D44-40AB-AFFC-B6020ED6D444}" srcOrd="1" destOrd="0" presId="urn:microsoft.com/office/officeart/2005/8/layout/hierarchy6"/>
    <dgm:cxn modelId="{EB30F1F9-5B0E-4E9C-B752-2F82F5B8B30F}" type="presParOf" srcId="{3630347E-4FF6-453F-B36E-6D969F9F2497}" destId="{37BF2369-F62F-4CB5-8EA0-AA4FC189D05D}" srcOrd="8" destOrd="0" presId="urn:microsoft.com/office/officeart/2005/8/layout/hierarchy6"/>
    <dgm:cxn modelId="{F56EAAB2-14AB-421D-8A74-6D7BE0187893}" type="presParOf" srcId="{3630347E-4FF6-453F-B36E-6D969F9F2497}" destId="{5477B1BD-DB3F-414A-8B86-F76D542E855D}" srcOrd="9" destOrd="0" presId="urn:microsoft.com/office/officeart/2005/8/layout/hierarchy6"/>
    <dgm:cxn modelId="{BC3130CD-7205-4AB7-A632-304769857647}" type="presParOf" srcId="{5477B1BD-DB3F-414A-8B86-F76D542E855D}" destId="{89497BDE-1C59-4645-B19D-F81EAAC0B6C1}" srcOrd="0" destOrd="0" presId="urn:microsoft.com/office/officeart/2005/8/layout/hierarchy6"/>
    <dgm:cxn modelId="{956C5510-79F5-4ADD-9011-E993BA33EE5E}" type="presParOf" srcId="{5477B1BD-DB3F-414A-8B86-F76D542E855D}" destId="{2C969F8F-C9BA-48FC-B0AD-107FC52C7D3D}" srcOrd="1" destOrd="0" presId="urn:microsoft.com/office/officeart/2005/8/layout/hierarchy6"/>
    <dgm:cxn modelId="{EB2F3129-07F0-47DD-88FA-38B090F8C721}" type="presParOf" srcId="{3630347E-4FF6-453F-B36E-6D969F9F2497}" destId="{9A97BDDF-E51B-4C13-BCCE-09C8C66F5FDE}" srcOrd="10" destOrd="0" presId="urn:microsoft.com/office/officeart/2005/8/layout/hierarchy6"/>
    <dgm:cxn modelId="{C42CD5C4-AE8C-4151-9822-A71D5C00DA27}" type="presParOf" srcId="{3630347E-4FF6-453F-B36E-6D969F9F2497}" destId="{40A8B8C7-D81B-40BE-B6F3-D487AA6D940B}" srcOrd="11" destOrd="0" presId="urn:microsoft.com/office/officeart/2005/8/layout/hierarchy6"/>
    <dgm:cxn modelId="{29023029-12CD-4DD1-A3E9-A315BE003664}" type="presParOf" srcId="{40A8B8C7-D81B-40BE-B6F3-D487AA6D940B}" destId="{F754A0D1-1ECC-47BA-AB29-EB1EB7592602}" srcOrd="0" destOrd="0" presId="urn:microsoft.com/office/officeart/2005/8/layout/hierarchy6"/>
    <dgm:cxn modelId="{EC3FBE78-4BD4-4DF4-8346-A15F84E361A7}" type="presParOf" srcId="{40A8B8C7-D81B-40BE-B6F3-D487AA6D940B}" destId="{8A71273D-9184-4F6C-922F-01A3706902F7}" srcOrd="1" destOrd="0" presId="urn:microsoft.com/office/officeart/2005/8/layout/hierarchy6"/>
    <dgm:cxn modelId="{E13FB1BA-0C44-484C-AB95-58C95935E48C}" type="presParOf" srcId="{E23B47B6-33F2-47C9-AE37-61D61241CC02}" destId="{98127BEC-81E9-43C7-9C3E-AD5253A06DD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F65BE56-CB58-4FBC-AD92-DB286F886399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1D5875-4964-4EBA-9CB9-E5265B1368AD}">
      <dgm:prSet phldrT="[Text]" custT="1"/>
      <dgm:spPr/>
      <dgm:t>
        <a:bodyPr/>
        <a:lstStyle/>
        <a:p>
          <a:r>
            <a:rPr lang="en-US" sz="1200" dirty="0" smtClean="0"/>
            <a:t>External Site</a:t>
          </a:r>
        </a:p>
        <a:p>
          <a:r>
            <a:rPr lang="en-US" sz="1200" dirty="0" smtClean="0"/>
            <a:t>(SP Online)</a:t>
          </a:r>
          <a:endParaRPr lang="en-US" sz="1200" dirty="0"/>
        </a:p>
      </dgm:t>
    </dgm:pt>
    <dgm:pt modelId="{23AA7A29-3BC7-4135-86A4-44D4C3B1AF89}" type="parTrans" cxnId="{18661965-1BDC-4D29-9436-BBE050B2F37F}">
      <dgm:prSet/>
      <dgm:spPr/>
      <dgm:t>
        <a:bodyPr/>
        <a:lstStyle/>
        <a:p>
          <a:endParaRPr lang="en-US" sz="1200"/>
        </a:p>
      </dgm:t>
    </dgm:pt>
    <dgm:pt modelId="{D89193F5-B218-49B8-B564-32E7B6E44753}" type="sibTrans" cxnId="{18661965-1BDC-4D29-9436-BBE050B2F37F}">
      <dgm:prSet/>
      <dgm:spPr/>
      <dgm:t>
        <a:bodyPr/>
        <a:lstStyle/>
        <a:p>
          <a:endParaRPr lang="en-US" sz="1200"/>
        </a:p>
      </dgm:t>
    </dgm:pt>
    <dgm:pt modelId="{7F52A2E2-B6AC-48CC-90B3-22158D275064}">
      <dgm:prSet phldrT="[Text]" custT="1"/>
      <dgm:spPr/>
      <dgm:t>
        <a:bodyPr/>
        <a:lstStyle/>
        <a:p>
          <a:r>
            <a:rPr lang="en-US" sz="1200" dirty="0" smtClean="0"/>
            <a:t>Home</a:t>
          </a:r>
          <a:endParaRPr lang="en-US" sz="1200" dirty="0"/>
        </a:p>
      </dgm:t>
    </dgm:pt>
    <dgm:pt modelId="{C508C0B1-1798-4953-94B9-73B60AC1C596}" type="parTrans" cxnId="{69E262E3-23B6-498E-A057-58A292A7695D}">
      <dgm:prSet/>
      <dgm:spPr/>
      <dgm:t>
        <a:bodyPr/>
        <a:lstStyle/>
        <a:p>
          <a:endParaRPr lang="en-US" sz="1200"/>
        </a:p>
      </dgm:t>
    </dgm:pt>
    <dgm:pt modelId="{842CF0ED-5F35-4A81-BDBC-88E8BFFC8EC8}" type="sibTrans" cxnId="{69E262E3-23B6-498E-A057-58A292A7695D}">
      <dgm:prSet/>
      <dgm:spPr/>
      <dgm:t>
        <a:bodyPr/>
        <a:lstStyle/>
        <a:p>
          <a:endParaRPr lang="en-US" sz="1200"/>
        </a:p>
      </dgm:t>
    </dgm:pt>
    <dgm:pt modelId="{6EBD26BA-D958-44DD-937A-4721F6543C13}">
      <dgm:prSet phldrT="[Text]" custT="1"/>
      <dgm:spPr/>
      <dgm:t>
        <a:bodyPr/>
        <a:lstStyle/>
        <a:p>
          <a:r>
            <a:rPr lang="en-US" sz="1200" dirty="0" smtClean="0"/>
            <a:t>Products </a:t>
          </a:r>
          <a:endParaRPr lang="en-US" sz="1200" dirty="0"/>
        </a:p>
      </dgm:t>
    </dgm:pt>
    <dgm:pt modelId="{405267B7-4496-444B-8B7C-BC7F496A61E4}" type="parTrans" cxnId="{3F9E161F-CEC6-4520-9748-7804BFAD771D}">
      <dgm:prSet/>
      <dgm:spPr/>
      <dgm:t>
        <a:bodyPr/>
        <a:lstStyle/>
        <a:p>
          <a:endParaRPr lang="en-US" sz="1200"/>
        </a:p>
      </dgm:t>
    </dgm:pt>
    <dgm:pt modelId="{D278DDE8-79AD-4F7B-9048-D2116AF39883}" type="sibTrans" cxnId="{3F9E161F-CEC6-4520-9748-7804BFAD771D}">
      <dgm:prSet/>
      <dgm:spPr/>
      <dgm:t>
        <a:bodyPr/>
        <a:lstStyle/>
        <a:p>
          <a:endParaRPr lang="en-US" sz="1200"/>
        </a:p>
      </dgm:t>
    </dgm:pt>
    <dgm:pt modelId="{F62033E4-C06B-40A4-838B-6BFE5FD95FCF}">
      <dgm:prSet phldrT="[Text]" custT="1"/>
      <dgm:spPr/>
      <dgm:t>
        <a:bodyPr/>
        <a:lstStyle/>
        <a:p>
          <a:r>
            <a:rPr lang="en-US" sz="1200" dirty="0" smtClean="0"/>
            <a:t>Blog</a:t>
          </a:r>
          <a:endParaRPr lang="en-US" sz="1200" dirty="0"/>
        </a:p>
      </dgm:t>
    </dgm:pt>
    <dgm:pt modelId="{6193177A-63F1-482C-8700-40365E5AC3FC}" type="parTrans" cxnId="{1CD59453-0B4C-4F10-818C-E2BB0D23F95F}">
      <dgm:prSet/>
      <dgm:spPr/>
      <dgm:t>
        <a:bodyPr/>
        <a:lstStyle/>
        <a:p>
          <a:endParaRPr lang="en-US" sz="1200"/>
        </a:p>
      </dgm:t>
    </dgm:pt>
    <dgm:pt modelId="{F3822B98-255B-477A-8000-9CA69054541A}" type="sibTrans" cxnId="{1CD59453-0B4C-4F10-818C-E2BB0D23F95F}">
      <dgm:prSet/>
      <dgm:spPr/>
      <dgm:t>
        <a:bodyPr/>
        <a:lstStyle/>
        <a:p>
          <a:endParaRPr lang="en-US" sz="1200"/>
        </a:p>
      </dgm:t>
    </dgm:pt>
    <dgm:pt modelId="{445EEFEF-E4F4-4697-A969-2AB4B0824074}">
      <dgm:prSet phldrT="[Text]" custT="1"/>
      <dgm:spPr/>
      <dgm:t>
        <a:bodyPr/>
        <a:lstStyle/>
        <a:p>
          <a:r>
            <a:rPr lang="en-US" sz="1200" dirty="0" smtClean="0"/>
            <a:t>Contacts </a:t>
          </a:r>
          <a:endParaRPr lang="en-US" sz="1200" dirty="0"/>
        </a:p>
      </dgm:t>
    </dgm:pt>
    <dgm:pt modelId="{97594234-3550-439B-AF6B-F5DA64329DC3}" type="parTrans" cxnId="{40EEE925-876C-4B85-B5C9-6EA172E83434}">
      <dgm:prSet/>
      <dgm:spPr/>
      <dgm:t>
        <a:bodyPr/>
        <a:lstStyle/>
        <a:p>
          <a:endParaRPr lang="en-US" sz="1200"/>
        </a:p>
      </dgm:t>
    </dgm:pt>
    <dgm:pt modelId="{13C8AEA2-F77C-4F7C-AB4C-40E7E9D46349}" type="sibTrans" cxnId="{40EEE925-876C-4B85-B5C9-6EA172E83434}">
      <dgm:prSet/>
      <dgm:spPr/>
      <dgm:t>
        <a:bodyPr/>
        <a:lstStyle/>
        <a:p>
          <a:endParaRPr lang="en-US" sz="1200"/>
        </a:p>
      </dgm:t>
    </dgm:pt>
    <dgm:pt modelId="{94625CE7-CD06-4967-A56E-C2FC2254C637}">
      <dgm:prSet phldrT="[Text]" custT="1"/>
      <dgm:spPr/>
      <dgm:t>
        <a:bodyPr/>
        <a:lstStyle/>
        <a:p>
          <a:r>
            <a:rPr lang="en-US" sz="1200" dirty="0" smtClean="0"/>
            <a:t>About us</a:t>
          </a:r>
          <a:endParaRPr lang="en-US" sz="1200" dirty="0"/>
        </a:p>
      </dgm:t>
    </dgm:pt>
    <dgm:pt modelId="{0D233830-022B-4327-97FE-7EBA5B21E0FB}" type="parTrans" cxnId="{AF1001C4-1166-46E7-9B3B-E973E2AA4AA3}">
      <dgm:prSet/>
      <dgm:spPr/>
      <dgm:t>
        <a:bodyPr/>
        <a:lstStyle/>
        <a:p>
          <a:endParaRPr lang="en-US" sz="1200"/>
        </a:p>
      </dgm:t>
    </dgm:pt>
    <dgm:pt modelId="{F8AAF5B4-963F-4F6F-9825-F466D56919BC}" type="sibTrans" cxnId="{AF1001C4-1166-46E7-9B3B-E973E2AA4AA3}">
      <dgm:prSet/>
      <dgm:spPr/>
      <dgm:t>
        <a:bodyPr/>
        <a:lstStyle/>
        <a:p>
          <a:endParaRPr lang="en-US" sz="1200"/>
        </a:p>
      </dgm:t>
    </dgm:pt>
    <dgm:pt modelId="{CAFB64E0-BE1F-4EA5-BBA1-129CA2AFCD51}">
      <dgm:prSet phldrT="[Text]" custT="1"/>
      <dgm:spPr/>
      <dgm:t>
        <a:bodyPr/>
        <a:lstStyle/>
        <a:p>
          <a:r>
            <a:rPr lang="en-US" sz="1200" dirty="0" smtClean="0"/>
            <a:t>FAQ</a:t>
          </a:r>
          <a:endParaRPr lang="en-US" sz="1200" dirty="0"/>
        </a:p>
      </dgm:t>
    </dgm:pt>
    <dgm:pt modelId="{2CB1578B-707A-43FD-A534-A6E3B3F714E3}" type="parTrans" cxnId="{7960406E-A10C-4C6C-AAD8-3FA037BF8284}">
      <dgm:prSet/>
      <dgm:spPr/>
      <dgm:t>
        <a:bodyPr/>
        <a:lstStyle/>
        <a:p>
          <a:endParaRPr lang="en-US" sz="1200"/>
        </a:p>
      </dgm:t>
    </dgm:pt>
    <dgm:pt modelId="{1F96E659-B456-4A49-A340-087B01308308}" type="sibTrans" cxnId="{7960406E-A10C-4C6C-AAD8-3FA037BF8284}">
      <dgm:prSet/>
      <dgm:spPr/>
      <dgm:t>
        <a:bodyPr/>
        <a:lstStyle/>
        <a:p>
          <a:endParaRPr lang="en-US" sz="1200"/>
        </a:p>
      </dgm:t>
    </dgm:pt>
    <dgm:pt modelId="{CC96EECA-9525-4D6F-865D-CEBA2CFDCFD0}">
      <dgm:prSet phldrT="[Text]" custT="1"/>
      <dgm:spPr/>
      <dgm:t>
        <a:bodyPr/>
        <a:lstStyle/>
        <a:p>
          <a:r>
            <a:rPr lang="en-US" sz="1200" dirty="0" smtClean="0"/>
            <a:t>Topic A</a:t>
          </a:r>
          <a:endParaRPr lang="en-US" sz="1200" dirty="0"/>
        </a:p>
      </dgm:t>
    </dgm:pt>
    <dgm:pt modelId="{F88E2856-D9D1-4023-A183-5C748C7564C8}" type="parTrans" cxnId="{5D7476C6-8284-48A2-AB22-6CFE400CC600}">
      <dgm:prSet/>
      <dgm:spPr/>
      <dgm:t>
        <a:bodyPr/>
        <a:lstStyle/>
        <a:p>
          <a:endParaRPr lang="en-US" sz="1200"/>
        </a:p>
      </dgm:t>
    </dgm:pt>
    <dgm:pt modelId="{2DDD75FE-F96D-42C7-BF25-5FB61E68AA8E}" type="sibTrans" cxnId="{5D7476C6-8284-48A2-AB22-6CFE400CC600}">
      <dgm:prSet/>
      <dgm:spPr/>
      <dgm:t>
        <a:bodyPr/>
        <a:lstStyle/>
        <a:p>
          <a:endParaRPr lang="en-US" sz="1200"/>
        </a:p>
      </dgm:t>
    </dgm:pt>
    <dgm:pt modelId="{66408778-B30F-44A3-9560-0236AB43250A}">
      <dgm:prSet phldrT="[Text]" custT="1"/>
      <dgm:spPr/>
      <dgm:t>
        <a:bodyPr/>
        <a:lstStyle/>
        <a:p>
          <a:r>
            <a:rPr lang="en-US" sz="1200" dirty="0" smtClean="0"/>
            <a:t>Topic B</a:t>
          </a:r>
          <a:endParaRPr lang="en-US" sz="1200" dirty="0"/>
        </a:p>
      </dgm:t>
    </dgm:pt>
    <dgm:pt modelId="{920F615E-2776-43C8-B337-9618EEBA4895}" type="parTrans" cxnId="{706B7020-304F-400F-817D-D717D84A09DF}">
      <dgm:prSet/>
      <dgm:spPr/>
      <dgm:t>
        <a:bodyPr/>
        <a:lstStyle/>
        <a:p>
          <a:endParaRPr lang="en-US" sz="1200"/>
        </a:p>
      </dgm:t>
    </dgm:pt>
    <dgm:pt modelId="{039BED6C-339B-4262-BBAB-5785B9E57291}" type="sibTrans" cxnId="{706B7020-304F-400F-817D-D717D84A09DF}">
      <dgm:prSet/>
      <dgm:spPr/>
      <dgm:t>
        <a:bodyPr/>
        <a:lstStyle/>
        <a:p>
          <a:endParaRPr lang="en-US" sz="1200"/>
        </a:p>
      </dgm:t>
    </dgm:pt>
    <dgm:pt modelId="{C30E2CEC-DCC5-4102-91AD-51844F7A496F}">
      <dgm:prSet phldrT="[Text]" custT="1"/>
      <dgm:spPr/>
      <dgm:t>
        <a:bodyPr/>
        <a:lstStyle/>
        <a:p>
          <a:r>
            <a:rPr lang="en-US" sz="1200" dirty="0" smtClean="0"/>
            <a:t>Product A</a:t>
          </a:r>
          <a:endParaRPr lang="en-US" sz="1200" dirty="0"/>
        </a:p>
      </dgm:t>
    </dgm:pt>
    <dgm:pt modelId="{0F815755-017F-40B2-AEFF-8761F00927BE}" type="parTrans" cxnId="{E69F6902-16FF-4957-8788-0217DF2AA573}">
      <dgm:prSet/>
      <dgm:spPr/>
      <dgm:t>
        <a:bodyPr/>
        <a:lstStyle/>
        <a:p>
          <a:endParaRPr lang="en-US" sz="1200"/>
        </a:p>
      </dgm:t>
    </dgm:pt>
    <dgm:pt modelId="{E90CC893-7366-483F-A68C-3A6C1DA7161C}" type="sibTrans" cxnId="{E69F6902-16FF-4957-8788-0217DF2AA573}">
      <dgm:prSet/>
      <dgm:spPr/>
      <dgm:t>
        <a:bodyPr/>
        <a:lstStyle/>
        <a:p>
          <a:endParaRPr lang="en-US" sz="1200"/>
        </a:p>
      </dgm:t>
    </dgm:pt>
    <dgm:pt modelId="{9385B630-DBB3-45AE-BDC9-569A8E0FA975}">
      <dgm:prSet phldrT="[Text]" custT="1"/>
      <dgm:spPr/>
      <dgm:t>
        <a:bodyPr/>
        <a:lstStyle/>
        <a:p>
          <a:r>
            <a:rPr lang="en-US" sz="1200" dirty="0" smtClean="0"/>
            <a:t>Product B</a:t>
          </a:r>
          <a:endParaRPr lang="en-US" sz="1200" dirty="0"/>
        </a:p>
      </dgm:t>
    </dgm:pt>
    <dgm:pt modelId="{2260F4CB-91B4-4248-8A87-38DE68403B76}" type="parTrans" cxnId="{2AAC324B-ADEC-49D7-A919-F22FD2CD1C87}">
      <dgm:prSet/>
      <dgm:spPr/>
      <dgm:t>
        <a:bodyPr/>
        <a:lstStyle/>
        <a:p>
          <a:endParaRPr lang="en-US" sz="1200"/>
        </a:p>
      </dgm:t>
    </dgm:pt>
    <dgm:pt modelId="{91EB3A43-3E29-459F-9076-5D17A7FE802F}" type="sibTrans" cxnId="{2AAC324B-ADEC-49D7-A919-F22FD2CD1C87}">
      <dgm:prSet/>
      <dgm:spPr/>
      <dgm:t>
        <a:bodyPr/>
        <a:lstStyle/>
        <a:p>
          <a:endParaRPr lang="en-US" sz="1200"/>
        </a:p>
      </dgm:t>
    </dgm:pt>
    <dgm:pt modelId="{5CCC29EA-A9A8-435E-9B03-AD079B5E014C}">
      <dgm:prSet phldrT="[Text]" custT="1"/>
      <dgm:spPr/>
      <dgm:t>
        <a:bodyPr/>
        <a:lstStyle/>
        <a:p>
          <a:r>
            <a:rPr lang="en-US" sz="1200" dirty="0" smtClean="0"/>
            <a:t>Latest updates</a:t>
          </a:r>
          <a:endParaRPr lang="en-US" sz="1200" dirty="0"/>
        </a:p>
      </dgm:t>
    </dgm:pt>
    <dgm:pt modelId="{4BE32E7E-C921-4365-AD11-949E77EECABA}" type="parTrans" cxnId="{5642B237-4B83-4C44-B10E-BA7292A3450D}">
      <dgm:prSet/>
      <dgm:spPr/>
      <dgm:t>
        <a:bodyPr/>
        <a:lstStyle/>
        <a:p>
          <a:endParaRPr lang="en-US" sz="1200"/>
        </a:p>
      </dgm:t>
    </dgm:pt>
    <dgm:pt modelId="{DC3F242D-4737-4C3F-87C9-EFC8AB43BB4B}" type="sibTrans" cxnId="{5642B237-4B83-4C44-B10E-BA7292A3450D}">
      <dgm:prSet/>
      <dgm:spPr/>
      <dgm:t>
        <a:bodyPr/>
        <a:lstStyle/>
        <a:p>
          <a:endParaRPr lang="en-US" sz="1200"/>
        </a:p>
      </dgm:t>
    </dgm:pt>
    <dgm:pt modelId="{BBA30EBE-2E15-4C28-B4C8-A5901CB8F07C}">
      <dgm:prSet phldrT="[Text]" custT="1"/>
      <dgm:spPr/>
      <dgm:t>
        <a:bodyPr/>
        <a:lstStyle/>
        <a:p>
          <a:r>
            <a:rPr lang="en-US" sz="1200" dirty="0" smtClean="0"/>
            <a:t>Success Stories</a:t>
          </a:r>
          <a:endParaRPr lang="en-US" sz="1200" dirty="0"/>
        </a:p>
      </dgm:t>
    </dgm:pt>
    <dgm:pt modelId="{FC31936A-447B-4B83-AA7E-13B8C98F2043}" type="parTrans" cxnId="{CB687ED5-9F44-4259-89EF-58230F39A7C5}">
      <dgm:prSet/>
      <dgm:spPr/>
      <dgm:t>
        <a:bodyPr/>
        <a:lstStyle/>
        <a:p>
          <a:endParaRPr lang="en-US" sz="1200"/>
        </a:p>
      </dgm:t>
    </dgm:pt>
    <dgm:pt modelId="{711E5631-F3FC-44AA-96A8-CFF4AED87A95}" type="sibTrans" cxnId="{CB687ED5-9F44-4259-89EF-58230F39A7C5}">
      <dgm:prSet/>
      <dgm:spPr/>
      <dgm:t>
        <a:bodyPr/>
        <a:lstStyle/>
        <a:p>
          <a:endParaRPr lang="en-US" sz="1200"/>
        </a:p>
      </dgm:t>
    </dgm:pt>
    <dgm:pt modelId="{BFFFD91D-D3C2-4D31-87F2-09BC327C3633}">
      <dgm:prSet phldrT="[Text]" custT="1"/>
      <dgm:spPr/>
      <dgm:t>
        <a:bodyPr/>
        <a:lstStyle/>
        <a:p>
          <a:r>
            <a:rPr lang="en-US" sz="1200" dirty="0" smtClean="0"/>
            <a:t>Careers</a:t>
          </a:r>
          <a:endParaRPr lang="en-US" sz="1200" dirty="0"/>
        </a:p>
      </dgm:t>
    </dgm:pt>
    <dgm:pt modelId="{98742ECD-1D89-4AAB-B035-26AEC01350F4}" type="parTrans" cxnId="{454A4116-E33F-47A6-A372-E7DE9C355C64}">
      <dgm:prSet/>
      <dgm:spPr/>
      <dgm:t>
        <a:bodyPr/>
        <a:lstStyle/>
        <a:p>
          <a:endParaRPr lang="en-US" sz="1200"/>
        </a:p>
      </dgm:t>
    </dgm:pt>
    <dgm:pt modelId="{0AF84960-74BC-4757-B20C-C4CD7024E944}" type="sibTrans" cxnId="{454A4116-E33F-47A6-A372-E7DE9C355C64}">
      <dgm:prSet/>
      <dgm:spPr/>
      <dgm:t>
        <a:bodyPr/>
        <a:lstStyle/>
        <a:p>
          <a:endParaRPr lang="en-US" sz="1200"/>
        </a:p>
      </dgm:t>
    </dgm:pt>
    <dgm:pt modelId="{6BE84A10-D39F-4DDC-B11C-D51C8D8ABBB6}">
      <dgm:prSet phldrT="[Text]" custT="1"/>
      <dgm:spPr/>
      <dgm:t>
        <a:bodyPr/>
        <a:lstStyle/>
        <a:p>
          <a:r>
            <a:rPr lang="en-US" sz="1200" dirty="0" smtClean="0"/>
            <a:t>Press about us</a:t>
          </a:r>
          <a:endParaRPr lang="en-US" sz="1200" dirty="0"/>
        </a:p>
      </dgm:t>
    </dgm:pt>
    <dgm:pt modelId="{8B439DB1-5E9A-442B-B144-CC6B97FD518A}" type="parTrans" cxnId="{2BB7E21F-B1DB-4129-B431-85B583B72824}">
      <dgm:prSet/>
      <dgm:spPr/>
      <dgm:t>
        <a:bodyPr/>
        <a:lstStyle/>
        <a:p>
          <a:endParaRPr lang="en-US" sz="1200"/>
        </a:p>
      </dgm:t>
    </dgm:pt>
    <dgm:pt modelId="{A355B74F-A4DF-45FA-A514-1DC45ACE6E0B}" type="sibTrans" cxnId="{2BB7E21F-B1DB-4129-B431-85B583B72824}">
      <dgm:prSet/>
      <dgm:spPr/>
      <dgm:t>
        <a:bodyPr/>
        <a:lstStyle/>
        <a:p>
          <a:endParaRPr lang="en-US" sz="1200"/>
        </a:p>
      </dgm:t>
    </dgm:pt>
    <dgm:pt modelId="{4FBBEC81-69AB-49A3-92FB-09035DE85909}">
      <dgm:prSet phldrT="[Text]" custT="1"/>
      <dgm:spPr/>
      <dgm:t>
        <a:bodyPr/>
        <a:lstStyle/>
        <a:p>
          <a:r>
            <a:rPr lang="en-US" sz="1200" dirty="0" smtClean="0"/>
            <a:t>Company history</a:t>
          </a:r>
          <a:endParaRPr lang="en-US" sz="1200" dirty="0"/>
        </a:p>
      </dgm:t>
    </dgm:pt>
    <dgm:pt modelId="{922280D7-1B89-480E-8654-884FE24D2DD9}" type="parTrans" cxnId="{F0D1775E-5B40-436B-97C4-9273250774F4}">
      <dgm:prSet/>
      <dgm:spPr/>
      <dgm:t>
        <a:bodyPr/>
        <a:lstStyle/>
        <a:p>
          <a:endParaRPr lang="en-US" sz="1200"/>
        </a:p>
      </dgm:t>
    </dgm:pt>
    <dgm:pt modelId="{0E977897-ADF2-478C-BD0E-53A202A30303}" type="sibTrans" cxnId="{F0D1775E-5B40-436B-97C4-9273250774F4}">
      <dgm:prSet/>
      <dgm:spPr/>
      <dgm:t>
        <a:bodyPr/>
        <a:lstStyle/>
        <a:p>
          <a:endParaRPr lang="en-US" sz="1200"/>
        </a:p>
      </dgm:t>
    </dgm:pt>
    <dgm:pt modelId="{7E57C234-A672-45F4-BF69-E2145908BED2}">
      <dgm:prSet phldrT="[Text]" custT="1"/>
      <dgm:spPr/>
      <dgm:t>
        <a:bodyPr/>
        <a:lstStyle/>
        <a:p>
          <a:r>
            <a:rPr lang="en-US" sz="1200" dirty="0" smtClean="0"/>
            <a:t>Our team</a:t>
          </a:r>
          <a:endParaRPr lang="en-US" sz="1200" dirty="0"/>
        </a:p>
      </dgm:t>
    </dgm:pt>
    <dgm:pt modelId="{42458B5D-86BB-4180-B8CC-FDD620048D78}" type="parTrans" cxnId="{A7488C44-46F9-416A-B28C-97FD868C6921}">
      <dgm:prSet/>
      <dgm:spPr/>
      <dgm:t>
        <a:bodyPr/>
        <a:lstStyle/>
        <a:p>
          <a:endParaRPr lang="en-US" sz="1200"/>
        </a:p>
      </dgm:t>
    </dgm:pt>
    <dgm:pt modelId="{4D15A485-CBB1-404D-81E0-DAB53CB61A17}" type="sibTrans" cxnId="{A7488C44-46F9-416A-B28C-97FD868C6921}">
      <dgm:prSet/>
      <dgm:spPr/>
      <dgm:t>
        <a:bodyPr/>
        <a:lstStyle/>
        <a:p>
          <a:endParaRPr lang="en-US" sz="1200"/>
        </a:p>
      </dgm:t>
    </dgm:pt>
    <dgm:pt modelId="{87CE91AE-8EFD-4740-B1B2-1B9CD98D2978}">
      <dgm:prSet phldrT="[Text]" custT="1"/>
      <dgm:spPr/>
      <dgm:t>
        <a:bodyPr/>
        <a:lstStyle/>
        <a:p>
          <a:r>
            <a:rPr lang="en-US" sz="1200" dirty="0" smtClean="0"/>
            <a:t>Latest updates</a:t>
          </a:r>
          <a:endParaRPr lang="en-US" sz="1200" dirty="0"/>
        </a:p>
      </dgm:t>
    </dgm:pt>
    <dgm:pt modelId="{31ABDD13-3834-46EB-8740-3377988428B0}" type="parTrans" cxnId="{D5AEBE46-6185-45D7-885A-13E877A8989C}">
      <dgm:prSet/>
      <dgm:spPr/>
      <dgm:t>
        <a:bodyPr/>
        <a:lstStyle/>
        <a:p>
          <a:endParaRPr lang="en-US"/>
        </a:p>
      </dgm:t>
    </dgm:pt>
    <dgm:pt modelId="{2EBA5879-110C-4A26-A8C4-19C6719A0E48}" type="sibTrans" cxnId="{D5AEBE46-6185-45D7-885A-13E877A8989C}">
      <dgm:prSet/>
      <dgm:spPr/>
      <dgm:t>
        <a:bodyPr/>
        <a:lstStyle/>
        <a:p>
          <a:endParaRPr lang="en-US"/>
        </a:p>
      </dgm:t>
    </dgm:pt>
    <dgm:pt modelId="{7568E37D-7CF1-4EE5-BD8A-7BD885DB4110}" type="pres">
      <dgm:prSet presAssocID="{CF65BE56-CB58-4FBC-AD92-DB286F886399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9C92C9D-3037-439E-A81E-691AA79498B7}" type="pres">
      <dgm:prSet presAssocID="{171D5875-4964-4EBA-9CB9-E5265B1368AD}" presName="hierRoot1" presStyleCnt="0">
        <dgm:presLayoutVars>
          <dgm:hierBranch val="init"/>
        </dgm:presLayoutVars>
      </dgm:prSet>
      <dgm:spPr/>
    </dgm:pt>
    <dgm:pt modelId="{90F8B381-B0D5-4A00-903C-1FB9BBF5A2E2}" type="pres">
      <dgm:prSet presAssocID="{171D5875-4964-4EBA-9CB9-E5265B1368AD}" presName="rootComposite1" presStyleCnt="0"/>
      <dgm:spPr/>
    </dgm:pt>
    <dgm:pt modelId="{03918848-4F71-448D-A113-2F7C1ADC6C52}" type="pres">
      <dgm:prSet presAssocID="{171D5875-4964-4EBA-9CB9-E5265B1368AD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9A2026-E078-4B73-85FA-E1CEA9D70A00}" type="pres">
      <dgm:prSet presAssocID="{171D5875-4964-4EBA-9CB9-E5265B1368AD}" presName="topArc1" presStyleLbl="parChTrans1D1" presStyleIdx="0" presStyleCnt="36"/>
      <dgm:spPr/>
    </dgm:pt>
    <dgm:pt modelId="{C8058CE1-C858-46AD-95D4-7609F787EDA7}" type="pres">
      <dgm:prSet presAssocID="{171D5875-4964-4EBA-9CB9-E5265B1368AD}" presName="bottomArc1" presStyleLbl="parChTrans1D1" presStyleIdx="1" presStyleCnt="36"/>
      <dgm:spPr/>
    </dgm:pt>
    <dgm:pt modelId="{BD81DFAD-56D4-46E9-AF69-3338FB667D77}" type="pres">
      <dgm:prSet presAssocID="{171D5875-4964-4EBA-9CB9-E5265B1368AD}" presName="topConnNode1" presStyleLbl="node1" presStyleIdx="0" presStyleCnt="0"/>
      <dgm:spPr/>
      <dgm:t>
        <a:bodyPr/>
        <a:lstStyle/>
        <a:p>
          <a:endParaRPr lang="en-US"/>
        </a:p>
      </dgm:t>
    </dgm:pt>
    <dgm:pt modelId="{6EBCC98C-0F5E-4A15-88D2-9D820C91F108}" type="pres">
      <dgm:prSet presAssocID="{171D5875-4964-4EBA-9CB9-E5265B1368AD}" presName="hierChild2" presStyleCnt="0"/>
      <dgm:spPr/>
    </dgm:pt>
    <dgm:pt modelId="{A4EC55BD-CCC5-4973-AAB5-6B33F7BE032C}" type="pres">
      <dgm:prSet presAssocID="{C508C0B1-1798-4953-94B9-73B60AC1C596}" presName="Name28" presStyleLbl="parChTrans1D2" presStyleIdx="0" presStyleCnt="8"/>
      <dgm:spPr/>
      <dgm:t>
        <a:bodyPr/>
        <a:lstStyle/>
        <a:p>
          <a:endParaRPr lang="en-US"/>
        </a:p>
      </dgm:t>
    </dgm:pt>
    <dgm:pt modelId="{8C4AFE82-8219-4EE0-8913-D76C7F40D46F}" type="pres">
      <dgm:prSet presAssocID="{7F52A2E2-B6AC-48CC-90B3-22158D275064}" presName="hierRoot2" presStyleCnt="0">
        <dgm:presLayoutVars>
          <dgm:hierBranch val="init"/>
        </dgm:presLayoutVars>
      </dgm:prSet>
      <dgm:spPr/>
    </dgm:pt>
    <dgm:pt modelId="{4FD7D314-2E89-4B9D-B0F8-8ABA3C7D2D4B}" type="pres">
      <dgm:prSet presAssocID="{7F52A2E2-B6AC-48CC-90B3-22158D275064}" presName="rootComposite2" presStyleCnt="0"/>
      <dgm:spPr/>
    </dgm:pt>
    <dgm:pt modelId="{F2FC2F40-423D-4CD3-93D0-4C083B8791EA}" type="pres">
      <dgm:prSet presAssocID="{7F52A2E2-B6AC-48CC-90B3-22158D27506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FF17EA-7E3B-43A5-B6BA-96E81EE8E473}" type="pres">
      <dgm:prSet presAssocID="{7F52A2E2-B6AC-48CC-90B3-22158D275064}" presName="topArc2" presStyleLbl="parChTrans1D1" presStyleIdx="2" presStyleCnt="36"/>
      <dgm:spPr/>
    </dgm:pt>
    <dgm:pt modelId="{13093B12-5974-4F45-9A48-E23650D5CF48}" type="pres">
      <dgm:prSet presAssocID="{7F52A2E2-B6AC-48CC-90B3-22158D275064}" presName="bottomArc2" presStyleLbl="parChTrans1D1" presStyleIdx="3" presStyleCnt="36"/>
      <dgm:spPr/>
    </dgm:pt>
    <dgm:pt modelId="{F91224CC-9896-4C42-8246-356FF30A5D80}" type="pres">
      <dgm:prSet presAssocID="{7F52A2E2-B6AC-48CC-90B3-22158D275064}" presName="topConnNode2" presStyleLbl="node2" presStyleIdx="0" presStyleCnt="0"/>
      <dgm:spPr/>
      <dgm:t>
        <a:bodyPr/>
        <a:lstStyle/>
        <a:p>
          <a:endParaRPr lang="en-US"/>
        </a:p>
      </dgm:t>
    </dgm:pt>
    <dgm:pt modelId="{06194B6A-7FD5-427B-ADBB-357CA2F15E4F}" type="pres">
      <dgm:prSet presAssocID="{7F52A2E2-B6AC-48CC-90B3-22158D275064}" presName="hierChild4" presStyleCnt="0"/>
      <dgm:spPr/>
    </dgm:pt>
    <dgm:pt modelId="{9E9BE3FF-DA3F-4417-92B1-0E4F5AA1A439}" type="pres">
      <dgm:prSet presAssocID="{7F52A2E2-B6AC-48CC-90B3-22158D275064}" presName="hierChild5" presStyleCnt="0"/>
      <dgm:spPr/>
    </dgm:pt>
    <dgm:pt modelId="{80D977BB-5986-4A4C-8635-49424BA8B8A6}" type="pres">
      <dgm:prSet presAssocID="{0D233830-022B-4327-97FE-7EBA5B21E0FB}" presName="Name28" presStyleLbl="parChTrans1D2" presStyleIdx="1" presStyleCnt="8"/>
      <dgm:spPr/>
      <dgm:t>
        <a:bodyPr/>
        <a:lstStyle/>
        <a:p>
          <a:endParaRPr lang="en-US"/>
        </a:p>
      </dgm:t>
    </dgm:pt>
    <dgm:pt modelId="{FAC71729-F1BC-4B73-AF46-BA6DC0F8160C}" type="pres">
      <dgm:prSet presAssocID="{94625CE7-CD06-4967-A56E-C2FC2254C637}" presName="hierRoot2" presStyleCnt="0">
        <dgm:presLayoutVars>
          <dgm:hierBranch val="init"/>
        </dgm:presLayoutVars>
      </dgm:prSet>
      <dgm:spPr/>
    </dgm:pt>
    <dgm:pt modelId="{9A9B2EEA-FAA4-4F73-987F-604F88D673E8}" type="pres">
      <dgm:prSet presAssocID="{94625CE7-CD06-4967-A56E-C2FC2254C637}" presName="rootComposite2" presStyleCnt="0"/>
      <dgm:spPr/>
    </dgm:pt>
    <dgm:pt modelId="{8AB3EFAB-5E31-4389-AAEC-684359F026A0}" type="pres">
      <dgm:prSet presAssocID="{94625CE7-CD06-4967-A56E-C2FC2254C63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9916F8-DC9D-4A82-B3D9-24F136E8937C}" type="pres">
      <dgm:prSet presAssocID="{94625CE7-CD06-4967-A56E-C2FC2254C637}" presName="topArc2" presStyleLbl="parChTrans1D1" presStyleIdx="4" presStyleCnt="36"/>
      <dgm:spPr/>
    </dgm:pt>
    <dgm:pt modelId="{7400606C-8AD3-4BC0-97A6-0FAA882557DE}" type="pres">
      <dgm:prSet presAssocID="{94625CE7-CD06-4967-A56E-C2FC2254C637}" presName="bottomArc2" presStyleLbl="parChTrans1D1" presStyleIdx="5" presStyleCnt="36"/>
      <dgm:spPr/>
    </dgm:pt>
    <dgm:pt modelId="{1431EAE1-3382-4742-8FF1-4D767CEA1929}" type="pres">
      <dgm:prSet presAssocID="{94625CE7-CD06-4967-A56E-C2FC2254C637}" presName="topConnNode2" presStyleLbl="node2" presStyleIdx="0" presStyleCnt="0"/>
      <dgm:spPr/>
      <dgm:t>
        <a:bodyPr/>
        <a:lstStyle/>
        <a:p>
          <a:endParaRPr lang="en-US"/>
        </a:p>
      </dgm:t>
    </dgm:pt>
    <dgm:pt modelId="{D8E3B344-4AAD-4970-AB79-60321472AF5E}" type="pres">
      <dgm:prSet presAssocID="{94625CE7-CD06-4967-A56E-C2FC2254C637}" presName="hierChild4" presStyleCnt="0"/>
      <dgm:spPr/>
    </dgm:pt>
    <dgm:pt modelId="{B5EAF509-9A7C-4354-B439-6872A0ECFBE7}" type="pres">
      <dgm:prSet presAssocID="{922280D7-1B89-480E-8654-884FE24D2DD9}" presName="Name28" presStyleLbl="parChTrans1D3" presStyleIdx="0" presStyleCnt="7"/>
      <dgm:spPr/>
      <dgm:t>
        <a:bodyPr/>
        <a:lstStyle/>
        <a:p>
          <a:endParaRPr lang="en-US"/>
        </a:p>
      </dgm:t>
    </dgm:pt>
    <dgm:pt modelId="{1E5CA5D0-D4BE-4D9B-A197-0ED4F86A98EB}" type="pres">
      <dgm:prSet presAssocID="{4FBBEC81-69AB-49A3-92FB-09035DE85909}" presName="hierRoot2" presStyleCnt="0">
        <dgm:presLayoutVars>
          <dgm:hierBranch val="init"/>
        </dgm:presLayoutVars>
      </dgm:prSet>
      <dgm:spPr/>
    </dgm:pt>
    <dgm:pt modelId="{82E023CA-0DD4-4B30-A7B1-87EC37D30F51}" type="pres">
      <dgm:prSet presAssocID="{4FBBEC81-69AB-49A3-92FB-09035DE85909}" presName="rootComposite2" presStyleCnt="0"/>
      <dgm:spPr/>
    </dgm:pt>
    <dgm:pt modelId="{ADC54F38-64FC-4610-BCE2-665956593386}" type="pres">
      <dgm:prSet presAssocID="{4FBBEC81-69AB-49A3-92FB-09035DE85909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FC4983-159D-4412-A4B4-56ABE120D5A0}" type="pres">
      <dgm:prSet presAssocID="{4FBBEC81-69AB-49A3-92FB-09035DE85909}" presName="topArc2" presStyleLbl="parChTrans1D1" presStyleIdx="6" presStyleCnt="36"/>
      <dgm:spPr/>
    </dgm:pt>
    <dgm:pt modelId="{C0ABEB56-8B3B-4920-9E51-3EC5059A3349}" type="pres">
      <dgm:prSet presAssocID="{4FBBEC81-69AB-49A3-92FB-09035DE85909}" presName="bottomArc2" presStyleLbl="parChTrans1D1" presStyleIdx="7" presStyleCnt="36"/>
      <dgm:spPr/>
    </dgm:pt>
    <dgm:pt modelId="{E7196C5E-0D05-49CC-B12E-4F7D3A297C20}" type="pres">
      <dgm:prSet presAssocID="{4FBBEC81-69AB-49A3-92FB-09035DE85909}" presName="topConnNode2" presStyleLbl="node3" presStyleIdx="0" presStyleCnt="0"/>
      <dgm:spPr/>
      <dgm:t>
        <a:bodyPr/>
        <a:lstStyle/>
        <a:p>
          <a:endParaRPr lang="en-US"/>
        </a:p>
      </dgm:t>
    </dgm:pt>
    <dgm:pt modelId="{3610B3D0-E0C0-4DA0-A812-E9A0D1E42D2B}" type="pres">
      <dgm:prSet presAssocID="{4FBBEC81-69AB-49A3-92FB-09035DE85909}" presName="hierChild4" presStyleCnt="0"/>
      <dgm:spPr/>
    </dgm:pt>
    <dgm:pt modelId="{70717FB0-EE5B-4B17-9F66-EE2FAB99A13F}" type="pres">
      <dgm:prSet presAssocID="{4FBBEC81-69AB-49A3-92FB-09035DE85909}" presName="hierChild5" presStyleCnt="0"/>
      <dgm:spPr/>
    </dgm:pt>
    <dgm:pt modelId="{E4852EF4-FCB8-4022-ABA7-D2825C068FBA}" type="pres">
      <dgm:prSet presAssocID="{42458B5D-86BB-4180-B8CC-FDD620048D78}" presName="Name28" presStyleLbl="parChTrans1D3" presStyleIdx="1" presStyleCnt="7"/>
      <dgm:spPr/>
      <dgm:t>
        <a:bodyPr/>
        <a:lstStyle/>
        <a:p>
          <a:endParaRPr lang="en-US"/>
        </a:p>
      </dgm:t>
    </dgm:pt>
    <dgm:pt modelId="{8AC5D06C-2C0F-4882-B26E-FA30D4FAB44E}" type="pres">
      <dgm:prSet presAssocID="{7E57C234-A672-45F4-BF69-E2145908BED2}" presName="hierRoot2" presStyleCnt="0">
        <dgm:presLayoutVars>
          <dgm:hierBranch val="init"/>
        </dgm:presLayoutVars>
      </dgm:prSet>
      <dgm:spPr/>
    </dgm:pt>
    <dgm:pt modelId="{01277376-68DA-41CC-9AE9-2AC43F13DFCA}" type="pres">
      <dgm:prSet presAssocID="{7E57C234-A672-45F4-BF69-E2145908BED2}" presName="rootComposite2" presStyleCnt="0"/>
      <dgm:spPr/>
    </dgm:pt>
    <dgm:pt modelId="{9F00B2D8-3BCE-48A1-A01E-8B7A8CA0CC3B}" type="pres">
      <dgm:prSet presAssocID="{7E57C234-A672-45F4-BF69-E2145908BED2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377A1-3E6D-4EBB-89D3-992A4A220276}" type="pres">
      <dgm:prSet presAssocID="{7E57C234-A672-45F4-BF69-E2145908BED2}" presName="topArc2" presStyleLbl="parChTrans1D1" presStyleIdx="8" presStyleCnt="36"/>
      <dgm:spPr/>
    </dgm:pt>
    <dgm:pt modelId="{58F80B23-6422-446F-8F12-2A342BB70C2D}" type="pres">
      <dgm:prSet presAssocID="{7E57C234-A672-45F4-BF69-E2145908BED2}" presName="bottomArc2" presStyleLbl="parChTrans1D1" presStyleIdx="9" presStyleCnt="36"/>
      <dgm:spPr/>
    </dgm:pt>
    <dgm:pt modelId="{1CD41E96-2976-440F-BD30-2D219EF1DF67}" type="pres">
      <dgm:prSet presAssocID="{7E57C234-A672-45F4-BF69-E2145908BED2}" presName="topConnNode2" presStyleLbl="node3" presStyleIdx="0" presStyleCnt="0"/>
      <dgm:spPr/>
      <dgm:t>
        <a:bodyPr/>
        <a:lstStyle/>
        <a:p>
          <a:endParaRPr lang="en-US"/>
        </a:p>
      </dgm:t>
    </dgm:pt>
    <dgm:pt modelId="{EBF4D129-B054-4476-8D1C-9BF724CBC1CE}" type="pres">
      <dgm:prSet presAssocID="{7E57C234-A672-45F4-BF69-E2145908BED2}" presName="hierChild4" presStyleCnt="0"/>
      <dgm:spPr/>
    </dgm:pt>
    <dgm:pt modelId="{D0A66FE2-FD11-4B08-9277-FB03C9252B3A}" type="pres">
      <dgm:prSet presAssocID="{7E57C234-A672-45F4-BF69-E2145908BED2}" presName="hierChild5" presStyleCnt="0"/>
      <dgm:spPr/>
    </dgm:pt>
    <dgm:pt modelId="{53B634DD-1EF7-46E5-AEC9-2D4DC9A15E76}" type="pres">
      <dgm:prSet presAssocID="{8B439DB1-5E9A-442B-B144-CC6B97FD518A}" presName="Name28" presStyleLbl="parChTrans1D3" presStyleIdx="2" presStyleCnt="7"/>
      <dgm:spPr/>
      <dgm:t>
        <a:bodyPr/>
        <a:lstStyle/>
        <a:p>
          <a:endParaRPr lang="en-US"/>
        </a:p>
      </dgm:t>
    </dgm:pt>
    <dgm:pt modelId="{BCBA75F6-1620-49B5-8EC9-D6167F63DFA0}" type="pres">
      <dgm:prSet presAssocID="{6BE84A10-D39F-4DDC-B11C-D51C8D8ABBB6}" presName="hierRoot2" presStyleCnt="0">
        <dgm:presLayoutVars>
          <dgm:hierBranch val="init"/>
        </dgm:presLayoutVars>
      </dgm:prSet>
      <dgm:spPr/>
    </dgm:pt>
    <dgm:pt modelId="{D7FCB819-9B43-42BC-8345-64DA5C77926E}" type="pres">
      <dgm:prSet presAssocID="{6BE84A10-D39F-4DDC-B11C-D51C8D8ABBB6}" presName="rootComposite2" presStyleCnt="0"/>
      <dgm:spPr/>
    </dgm:pt>
    <dgm:pt modelId="{9290CE8D-90E0-4DD9-88CE-B9B04D62806D}" type="pres">
      <dgm:prSet presAssocID="{6BE84A10-D39F-4DDC-B11C-D51C8D8ABBB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733CEB-DCAE-454A-8206-E69A2D128A80}" type="pres">
      <dgm:prSet presAssocID="{6BE84A10-D39F-4DDC-B11C-D51C8D8ABBB6}" presName="topArc2" presStyleLbl="parChTrans1D1" presStyleIdx="10" presStyleCnt="36"/>
      <dgm:spPr/>
    </dgm:pt>
    <dgm:pt modelId="{EF7935BF-F3C3-41CE-A7FA-0B6C96F6CE6E}" type="pres">
      <dgm:prSet presAssocID="{6BE84A10-D39F-4DDC-B11C-D51C8D8ABBB6}" presName="bottomArc2" presStyleLbl="parChTrans1D1" presStyleIdx="11" presStyleCnt="36"/>
      <dgm:spPr/>
    </dgm:pt>
    <dgm:pt modelId="{499C8455-A028-4E7B-A670-344ABABF44F6}" type="pres">
      <dgm:prSet presAssocID="{6BE84A10-D39F-4DDC-B11C-D51C8D8ABBB6}" presName="topConnNode2" presStyleLbl="node3" presStyleIdx="0" presStyleCnt="0"/>
      <dgm:spPr/>
      <dgm:t>
        <a:bodyPr/>
        <a:lstStyle/>
        <a:p>
          <a:endParaRPr lang="en-US"/>
        </a:p>
      </dgm:t>
    </dgm:pt>
    <dgm:pt modelId="{6737F256-E994-40B0-B365-F99C3DB0A107}" type="pres">
      <dgm:prSet presAssocID="{6BE84A10-D39F-4DDC-B11C-D51C8D8ABBB6}" presName="hierChild4" presStyleCnt="0"/>
      <dgm:spPr/>
    </dgm:pt>
    <dgm:pt modelId="{7C2D2F88-9D9D-474D-AF7D-4B88D978FBCA}" type="pres">
      <dgm:prSet presAssocID="{6BE84A10-D39F-4DDC-B11C-D51C8D8ABBB6}" presName="hierChild5" presStyleCnt="0"/>
      <dgm:spPr/>
    </dgm:pt>
    <dgm:pt modelId="{DD346507-EB39-4D7E-9EF2-4882E6A2337C}" type="pres">
      <dgm:prSet presAssocID="{94625CE7-CD06-4967-A56E-C2FC2254C637}" presName="hierChild5" presStyleCnt="0"/>
      <dgm:spPr/>
    </dgm:pt>
    <dgm:pt modelId="{434BFDCE-86B5-400E-8813-3B7892E27715}" type="pres">
      <dgm:prSet presAssocID="{405267B7-4496-444B-8B7C-BC7F496A61E4}" presName="Name28" presStyleLbl="parChTrans1D2" presStyleIdx="2" presStyleCnt="8"/>
      <dgm:spPr/>
      <dgm:t>
        <a:bodyPr/>
        <a:lstStyle/>
        <a:p>
          <a:endParaRPr lang="en-US"/>
        </a:p>
      </dgm:t>
    </dgm:pt>
    <dgm:pt modelId="{FB2CA8C1-4C95-4257-A5A4-D8DDFFF437D4}" type="pres">
      <dgm:prSet presAssocID="{6EBD26BA-D958-44DD-937A-4721F6543C13}" presName="hierRoot2" presStyleCnt="0">
        <dgm:presLayoutVars>
          <dgm:hierBranch val="init"/>
        </dgm:presLayoutVars>
      </dgm:prSet>
      <dgm:spPr/>
    </dgm:pt>
    <dgm:pt modelId="{E8387251-B751-4729-9859-33B8533EB479}" type="pres">
      <dgm:prSet presAssocID="{6EBD26BA-D958-44DD-937A-4721F6543C13}" presName="rootComposite2" presStyleCnt="0"/>
      <dgm:spPr/>
    </dgm:pt>
    <dgm:pt modelId="{C0668F7F-9282-4D2C-A076-A797E31CD173}" type="pres">
      <dgm:prSet presAssocID="{6EBD26BA-D958-44DD-937A-4721F6543C13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FAF9AD-1B44-443F-BF10-B799E9F29CCB}" type="pres">
      <dgm:prSet presAssocID="{6EBD26BA-D958-44DD-937A-4721F6543C13}" presName="topArc2" presStyleLbl="parChTrans1D1" presStyleIdx="12" presStyleCnt="36"/>
      <dgm:spPr/>
    </dgm:pt>
    <dgm:pt modelId="{8DA1AD88-0B47-4C97-9D55-5BADDAFCA0E2}" type="pres">
      <dgm:prSet presAssocID="{6EBD26BA-D958-44DD-937A-4721F6543C13}" presName="bottomArc2" presStyleLbl="parChTrans1D1" presStyleIdx="13" presStyleCnt="36"/>
      <dgm:spPr/>
    </dgm:pt>
    <dgm:pt modelId="{B72C6752-405A-4548-B636-E0005220F115}" type="pres">
      <dgm:prSet presAssocID="{6EBD26BA-D958-44DD-937A-4721F6543C13}" presName="topConnNode2" presStyleLbl="node2" presStyleIdx="0" presStyleCnt="0"/>
      <dgm:spPr/>
      <dgm:t>
        <a:bodyPr/>
        <a:lstStyle/>
        <a:p>
          <a:endParaRPr lang="en-US"/>
        </a:p>
      </dgm:t>
    </dgm:pt>
    <dgm:pt modelId="{E5E0D5FA-F8C8-4549-81F9-90DA3A666100}" type="pres">
      <dgm:prSet presAssocID="{6EBD26BA-D958-44DD-937A-4721F6543C13}" presName="hierChild4" presStyleCnt="0"/>
      <dgm:spPr/>
    </dgm:pt>
    <dgm:pt modelId="{70BB4681-E08B-48D8-984A-1D73ED80ADC4}" type="pres">
      <dgm:prSet presAssocID="{0F815755-017F-40B2-AEFF-8761F00927BE}" presName="Name28" presStyleLbl="parChTrans1D3" presStyleIdx="3" presStyleCnt="7"/>
      <dgm:spPr/>
      <dgm:t>
        <a:bodyPr/>
        <a:lstStyle/>
        <a:p>
          <a:endParaRPr lang="en-US"/>
        </a:p>
      </dgm:t>
    </dgm:pt>
    <dgm:pt modelId="{48041E0F-542C-4F73-829C-8A46135BFC91}" type="pres">
      <dgm:prSet presAssocID="{C30E2CEC-DCC5-4102-91AD-51844F7A496F}" presName="hierRoot2" presStyleCnt="0">
        <dgm:presLayoutVars>
          <dgm:hierBranch val="init"/>
        </dgm:presLayoutVars>
      </dgm:prSet>
      <dgm:spPr/>
    </dgm:pt>
    <dgm:pt modelId="{E80AD461-E14A-49CD-8174-2A2CF3797BB2}" type="pres">
      <dgm:prSet presAssocID="{C30E2CEC-DCC5-4102-91AD-51844F7A496F}" presName="rootComposite2" presStyleCnt="0"/>
      <dgm:spPr/>
    </dgm:pt>
    <dgm:pt modelId="{CD4137C0-1124-49AE-A8E3-3406DE03FFF5}" type="pres">
      <dgm:prSet presAssocID="{C30E2CEC-DCC5-4102-91AD-51844F7A496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7E3085-D01C-42ED-BBD2-1E401E74DB8F}" type="pres">
      <dgm:prSet presAssocID="{C30E2CEC-DCC5-4102-91AD-51844F7A496F}" presName="topArc2" presStyleLbl="parChTrans1D1" presStyleIdx="14" presStyleCnt="36"/>
      <dgm:spPr/>
    </dgm:pt>
    <dgm:pt modelId="{F7117AA4-8606-42EB-BE46-50E2EDC03543}" type="pres">
      <dgm:prSet presAssocID="{C30E2CEC-DCC5-4102-91AD-51844F7A496F}" presName="bottomArc2" presStyleLbl="parChTrans1D1" presStyleIdx="15" presStyleCnt="36"/>
      <dgm:spPr/>
    </dgm:pt>
    <dgm:pt modelId="{480DF507-1487-4649-864E-3FD1E45719E4}" type="pres">
      <dgm:prSet presAssocID="{C30E2CEC-DCC5-4102-91AD-51844F7A496F}" presName="topConnNode2" presStyleLbl="node3" presStyleIdx="0" presStyleCnt="0"/>
      <dgm:spPr/>
      <dgm:t>
        <a:bodyPr/>
        <a:lstStyle/>
        <a:p>
          <a:endParaRPr lang="en-US"/>
        </a:p>
      </dgm:t>
    </dgm:pt>
    <dgm:pt modelId="{4E1266EA-B776-4907-A20A-255D3DB1EC25}" type="pres">
      <dgm:prSet presAssocID="{C30E2CEC-DCC5-4102-91AD-51844F7A496F}" presName="hierChild4" presStyleCnt="0"/>
      <dgm:spPr/>
    </dgm:pt>
    <dgm:pt modelId="{65250287-DA85-4D8D-A6E4-B8DB1A46107A}" type="pres">
      <dgm:prSet presAssocID="{4BE32E7E-C921-4365-AD11-949E77EECABA}" presName="Name28" presStyleLbl="parChTrans1D4" presStyleIdx="0" presStyleCnt="2"/>
      <dgm:spPr/>
      <dgm:t>
        <a:bodyPr/>
        <a:lstStyle/>
        <a:p>
          <a:endParaRPr lang="en-US"/>
        </a:p>
      </dgm:t>
    </dgm:pt>
    <dgm:pt modelId="{857DE690-8CF3-40B5-B723-B49E63A0F369}" type="pres">
      <dgm:prSet presAssocID="{5CCC29EA-A9A8-435E-9B03-AD079B5E014C}" presName="hierRoot2" presStyleCnt="0">
        <dgm:presLayoutVars>
          <dgm:hierBranch val="init"/>
        </dgm:presLayoutVars>
      </dgm:prSet>
      <dgm:spPr/>
    </dgm:pt>
    <dgm:pt modelId="{17033720-DBA8-4F38-8D36-939314C4792F}" type="pres">
      <dgm:prSet presAssocID="{5CCC29EA-A9A8-435E-9B03-AD079B5E014C}" presName="rootComposite2" presStyleCnt="0"/>
      <dgm:spPr/>
    </dgm:pt>
    <dgm:pt modelId="{205F23F1-E947-49FC-A699-3BB2CE8DB7F5}" type="pres">
      <dgm:prSet presAssocID="{5CCC29EA-A9A8-435E-9B03-AD079B5E014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5A9BDB-0523-4C01-BDD1-A81A3D1E1408}" type="pres">
      <dgm:prSet presAssocID="{5CCC29EA-A9A8-435E-9B03-AD079B5E014C}" presName="topArc2" presStyleLbl="parChTrans1D1" presStyleIdx="16" presStyleCnt="36"/>
      <dgm:spPr/>
    </dgm:pt>
    <dgm:pt modelId="{72919993-8FBA-4400-BB34-905CC6EDD324}" type="pres">
      <dgm:prSet presAssocID="{5CCC29EA-A9A8-435E-9B03-AD079B5E014C}" presName="bottomArc2" presStyleLbl="parChTrans1D1" presStyleIdx="17" presStyleCnt="36"/>
      <dgm:spPr/>
    </dgm:pt>
    <dgm:pt modelId="{4E83CB3B-1D07-4A64-BAEC-64C6D9487D63}" type="pres">
      <dgm:prSet presAssocID="{5CCC29EA-A9A8-435E-9B03-AD079B5E014C}" presName="topConnNode2" presStyleLbl="node4" presStyleIdx="0" presStyleCnt="0"/>
      <dgm:spPr/>
      <dgm:t>
        <a:bodyPr/>
        <a:lstStyle/>
        <a:p>
          <a:endParaRPr lang="en-US"/>
        </a:p>
      </dgm:t>
    </dgm:pt>
    <dgm:pt modelId="{76C81FB0-B5AB-4670-B8AF-ABD257F26A8F}" type="pres">
      <dgm:prSet presAssocID="{5CCC29EA-A9A8-435E-9B03-AD079B5E014C}" presName="hierChild4" presStyleCnt="0"/>
      <dgm:spPr/>
    </dgm:pt>
    <dgm:pt modelId="{FF875A7E-F6D6-4B17-8435-7DD945547D6F}" type="pres">
      <dgm:prSet presAssocID="{5CCC29EA-A9A8-435E-9B03-AD079B5E014C}" presName="hierChild5" presStyleCnt="0"/>
      <dgm:spPr/>
    </dgm:pt>
    <dgm:pt modelId="{C5EE2FFE-B5CF-4162-99EB-4151528873A4}" type="pres">
      <dgm:prSet presAssocID="{C30E2CEC-DCC5-4102-91AD-51844F7A496F}" presName="hierChild5" presStyleCnt="0"/>
      <dgm:spPr/>
    </dgm:pt>
    <dgm:pt modelId="{494E6636-7124-4CA1-A8C7-17E093FCFE7A}" type="pres">
      <dgm:prSet presAssocID="{2260F4CB-91B4-4248-8A87-38DE68403B76}" presName="Name28" presStyleLbl="parChTrans1D3" presStyleIdx="4" presStyleCnt="7"/>
      <dgm:spPr/>
      <dgm:t>
        <a:bodyPr/>
        <a:lstStyle/>
        <a:p>
          <a:endParaRPr lang="en-US"/>
        </a:p>
      </dgm:t>
    </dgm:pt>
    <dgm:pt modelId="{B759DFAB-5582-4953-BA74-E29F03B718B0}" type="pres">
      <dgm:prSet presAssocID="{9385B630-DBB3-45AE-BDC9-569A8E0FA975}" presName="hierRoot2" presStyleCnt="0">
        <dgm:presLayoutVars>
          <dgm:hierBranch val="init"/>
        </dgm:presLayoutVars>
      </dgm:prSet>
      <dgm:spPr/>
    </dgm:pt>
    <dgm:pt modelId="{65B7E642-9945-40E5-9977-6BD34C8F90AE}" type="pres">
      <dgm:prSet presAssocID="{9385B630-DBB3-45AE-BDC9-569A8E0FA975}" presName="rootComposite2" presStyleCnt="0"/>
      <dgm:spPr/>
    </dgm:pt>
    <dgm:pt modelId="{EB81F015-42CC-4B80-B203-82F3E45F72C0}" type="pres">
      <dgm:prSet presAssocID="{9385B630-DBB3-45AE-BDC9-569A8E0FA97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FED121-1F44-491A-9FA6-59C2EDD37513}" type="pres">
      <dgm:prSet presAssocID="{9385B630-DBB3-45AE-BDC9-569A8E0FA975}" presName="topArc2" presStyleLbl="parChTrans1D1" presStyleIdx="18" presStyleCnt="36"/>
      <dgm:spPr/>
    </dgm:pt>
    <dgm:pt modelId="{960B9A4A-A6B4-42FE-BF90-ADEFC86DDEC5}" type="pres">
      <dgm:prSet presAssocID="{9385B630-DBB3-45AE-BDC9-569A8E0FA975}" presName="bottomArc2" presStyleLbl="parChTrans1D1" presStyleIdx="19" presStyleCnt="36"/>
      <dgm:spPr/>
    </dgm:pt>
    <dgm:pt modelId="{E3142413-A066-44BE-A95B-735598941053}" type="pres">
      <dgm:prSet presAssocID="{9385B630-DBB3-45AE-BDC9-569A8E0FA975}" presName="topConnNode2" presStyleLbl="node3" presStyleIdx="0" presStyleCnt="0"/>
      <dgm:spPr/>
      <dgm:t>
        <a:bodyPr/>
        <a:lstStyle/>
        <a:p>
          <a:endParaRPr lang="en-US"/>
        </a:p>
      </dgm:t>
    </dgm:pt>
    <dgm:pt modelId="{A95A4569-D3C5-4871-B7DF-120F033B954F}" type="pres">
      <dgm:prSet presAssocID="{9385B630-DBB3-45AE-BDC9-569A8E0FA975}" presName="hierChild4" presStyleCnt="0"/>
      <dgm:spPr/>
    </dgm:pt>
    <dgm:pt modelId="{E2FE7C5A-D137-422E-BA7B-65E26A81E7B4}" type="pres">
      <dgm:prSet presAssocID="{31ABDD13-3834-46EB-8740-3377988428B0}" presName="Name28" presStyleLbl="parChTrans1D4" presStyleIdx="1" presStyleCnt="2"/>
      <dgm:spPr/>
      <dgm:t>
        <a:bodyPr/>
        <a:lstStyle/>
        <a:p>
          <a:endParaRPr lang="en-US"/>
        </a:p>
      </dgm:t>
    </dgm:pt>
    <dgm:pt modelId="{2B7F5594-959D-48DF-9755-31E1A262926B}" type="pres">
      <dgm:prSet presAssocID="{87CE91AE-8EFD-4740-B1B2-1B9CD98D2978}" presName="hierRoot2" presStyleCnt="0">
        <dgm:presLayoutVars>
          <dgm:hierBranch val="init"/>
        </dgm:presLayoutVars>
      </dgm:prSet>
      <dgm:spPr/>
    </dgm:pt>
    <dgm:pt modelId="{39C7FF84-9B09-44A5-B28D-E45934D38222}" type="pres">
      <dgm:prSet presAssocID="{87CE91AE-8EFD-4740-B1B2-1B9CD98D2978}" presName="rootComposite2" presStyleCnt="0"/>
      <dgm:spPr/>
    </dgm:pt>
    <dgm:pt modelId="{F66BD6C6-DBED-4B51-94EF-6F9200D3A41D}" type="pres">
      <dgm:prSet presAssocID="{87CE91AE-8EFD-4740-B1B2-1B9CD98D297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D9F08F-7D91-40C7-BAA6-A47F9CE93914}" type="pres">
      <dgm:prSet presAssocID="{87CE91AE-8EFD-4740-B1B2-1B9CD98D2978}" presName="topArc2" presStyleLbl="parChTrans1D1" presStyleIdx="20" presStyleCnt="36"/>
      <dgm:spPr/>
    </dgm:pt>
    <dgm:pt modelId="{FA6184E8-64AA-4103-AAF3-CD85E0C26E59}" type="pres">
      <dgm:prSet presAssocID="{87CE91AE-8EFD-4740-B1B2-1B9CD98D2978}" presName="bottomArc2" presStyleLbl="parChTrans1D1" presStyleIdx="21" presStyleCnt="36"/>
      <dgm:spPr/>
    </dgm:pt>
    <dgm:pt modelId="{11E58745-EF5C-4CAB-B001-225329331FD2}" type="pres">
      <dgm:prSet presAssocID="{87CE91AE-8EFD-4740-B1B2-1B9CD98D2978}" presName="topConnNode2" presStyleLbl="node4" presStyleIdx="0" presStyleCnt="0"/>
      <dgm:spPr/>
      <dgm:t>
        <a:bodyPr/>
        <a:lstStyle/>
        <a:p>
          <a:endParaRPr lang="en-US"/>
        </a:p>
      </dgm:t>
    </dgm:pt>
    <dgm:pt modelId="{81E84385-8377-4A26-84EA-7AA1F9B59439}" type="pres">
      <dgm:prSet presAssocID="{87CE91AE-8EFD-4740-B1B2-1B9CD98D2978}" presName="hierChild4" presStyleCnt="0"/>
      <dgm:spPr/>
    </dgm:pt>
    <dgm:pt modelId="{AFD1E5D1-BACD-4130-805E-8539527EC37B}" type="pres">
      <dgm:prSet presAssocID="{87CE91AE-8EFD-4740-B1B2-1B9CD98D2978}" presName="hierChild5" presStyleCnt="0"/>
      <dgm:spPr/>
    </dgm:pt>
    <dgm:pt modelId="{C46AF383-B2C9-4B47-9B71-DA1FB9178961}" type="pres">
      <dgm:prSet presAssocID="{9385B630-DBB3-45AE-BDC9-569A8E0FA975}" presName="hierChild5" presStyleCnt="0"/>
      <dgm:spPr/>
    </dgm:pt>
    <dgm:pt modelId="{C819F85F-8081-4846-A5A0-3840B872F5FC}" type="pres">
      <dgm:prSet presAssocID="{6EBD26BA-D958-44DD-937A-4721F6543C13}" presName="hierChild5" presStyleCnt="0"/>
      <dgm:spPr/>
    </dgm:pt>
    <dgm:pt modelId="{DB59FF16-8F43-4B64-87C7-3FB0E9E72622}" type="pres">
      <dgm:prSet presAssocID="{6193177A-63F1-482C-8700-40365E5AC3FC}" presName="Name28" presStyleLbl="parChTrans1D2" presStyleIdx="3" presStyleCnt="8"/>
      <dgm:spPr/>
      <dgm:t>
        <a:bodyPr/>
        <a:lstStyle/>
        <a:p>
          <a:endParaRPr lang="en-US"/>
        </a:p>
      </dgm:t>
    </dgm:pt>
    <dgm:pt modelId="{16E92B41-FD72-4101-887C-175AED2166EE}" type="pres">
      <dgm:prSet presAssocID="{F62033E4-C06B-40A4-838B-6BFE5FD95FCF}" presName="hierRoot2" presStyleCnt="0">
        <dgm:presLayoutVars>
          <dgm:hierBranch val="init"/>
        </dgm:presLayoutVars>
      </dgm:prSet>
      <dgm:spPr/>
    </dgm:pt>
    <dgm:pt modelId="{FBB1003F-91B4-4884-BF65-A63BBA79F7A8}" type="pres">
      <dgm:prSet presAssocID="{F62033E4-C06B-40A4-838B-6BFE5FD95FCF}" presName="rootComposite2" presStyleCnt="0"/>
      <dgm:spPr/>
    </dgm:pt>
    <dgm:pt modelId="{11B4620F-38F6-429C-895B-014983CD457A}" type="pres">
      <dgm:prSet presAssocID="{F62033E4-C06B-40A4-838B-6BFE5FD95FC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0D9617-3E60-435A-B1F7-E3D6AEFF5CB6}" type="pres">
      <dgm:prSet presAssocID="{F62033E4-C06B-40A4-838B-6BFE5FD95FCF}" presName="topArc2" presStyleLbl="parChTrans1D1" presStyleIdx="22" presStyleCnt="36"/>
      <dgm:spPr/>
    </dgm:pt>
    <dgm:pt modelId="{1757BB1F-8C87-4E2A-8F7E-1AC21693631C}" type="pres">
      <dgm:prSet presAssocID="{F62033E4-C06B-40A4-838B-6BFE5FD95FCF}" presName="bottomArc2" presStyleLbl="parChTrans1D1" presStyleIdx="23" presStyleCnt="36"/>
      <dgm:spPr/>
    </dgm:pt>
    <dgm:pt modelId="{A616A27C-2C4A-46F3-8D5E-A62680C5EEEA}" type="pres">
      <dgm:prSet presAssocID="{F62033E4-C06B-40A4-838B-6BFE5FD95FCF}" presName="topConnNode2" presStyleLbl="node2" presStyleIdx="0" presStyleCnt="0"/>
      <dgm:spPr/>
      <dgm:t>
        <a:bodyPr/>
        <a:lstStyle/>
        <a:p>
          <a:endParaRPr lang="en-US"/>
        </a:p>
      </dgm:t>
    </dgm:pt>
    <dgm:pt modelId="{1749CF54-4269-4A7D-B95F-D3033B69BEC4}" type="pres">
      <dgm:prSet presAssocID="{F62033E4-C06B-40A4-838B-6BFE5FD95FCF}" presName="hierChild4" presStyleCnt="0"/>
      <dgm:spPr/>
    </dgm:pt>
    <dgm:pt modelId="{276E9FF2-F47E-4870-A42D-23DC16E523B9}" type="pres">
      <dgm:prSet presAssocID="{F88E2856-D9D1-4023-A183-5C748C7564C8}" presName="Name28" presStyleLbl="parChTrans1D3" presStyleIdx="5" presStyleCnt="7"/>
      <dgm:spPr/>
      <dgm:t>
        <a:bodyPr/>
        <a:lstStyle/>
        <a:p>
          <a:endParaRPr lang="en-US"/>
        </a:p>
      </dgm:t>
    </dgm:pt>
    <dgm:pt modelId="{8B3589DD-EA8D-4782-9A94-D6953C9B300F}" type="pres">
      <dgm:prSet presAssocID="{CC96EECA-9525-4D6F-865D-CEBA2CFDCFD0}" presName="hierRoot2" presStyleCnt="0">
        <dgm:presLayoutVars>
          <dgm:hierBranch val="init"/>
        </dgm:presLayoutVars>
      </dgm:prSet>
      <dgm:spPr/>
    </dgm:pt>
    <dgm:pt modelId="{195E1098-EB00-42BD-B860-2CB9DA60851B}" type="pres">
      <dgm:prSet presAssocID="{CC96EECA-9525-4D6F-865D-CEBA2CFDCFD0}" presName="rootComposite2" presStyleCnt="0"/>
      <dgm:spPr/>
    </dgm:pt>
    <dgm:pt modelId="{E3CC5F2F-EE7C-4C4E-9B1B-3E8299B5A3EB}" type="pres">
      <dgm:prSet presAssocID="{CC96EECA-9525-4D6F-865D-CEBA2CFDCFD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506583-3612-498B-8070-311760597A64}" type="pres">
      <dgm:prSet presAssocID="{CC96EECA-9525-4D6F-865D-CEBA2CFDCFD0}" presName="topArc2" presStyleLbl="parChTrans1D1" presStyleIdx="24" presStyleCnt="36"/>
      <dgm:spPr/>
    </dgm:pt>
    <dgm:pt modelId="{B58F3FCB-4010-4002-82B0-1FA04A4994FC}" type="pres">
      <dgm:prSet presAssocID="{CC96EECA-9525-4D6F-865D-CEBA2CFDCFD0}" presName="bottomArc2" presStyleLbl="parChTrans1D1" presStyleIdx="25" presStyleCnt="36"/>
      <dgm:spPr/>
    </dgm:pt>
    <dgm:pt modelId="{D58B25BF-8CF5-4305-B173-11BBA1BEAF97}" type="pres">
      <dgm:prSet presAssocID="{CC96EECA-9525-4D6F-865D-CEBA2CFDCFD0}" presName="topConnNode2" presStyleLbl="node3" presStyleIdx="0" presStyleCnt="0"/>
      <dgm:spPr/>
      <dgm:t>
        <a:bodyPr/>
        <a:lstStyle/>
        <a:p>
          <a:endParaRPr lang="en-US"/>
        </a:p>
      </dgm:t>
    </dgm:pt>
    <dgm:pt modelId="{AFD5D8D8-CEF0-4AA5-8CB6-22C4B5220C67}" type="pres">
      <dgm:prSet presAssocID="{CC96EECA-9525-4D6F-865D-CEBA2CFDCFD0}" presName="hierChild4" presStyleCnt="0"/>
      <dgm:spPr/>
    </dgm:pt>
    <dgm:pt modelId="{D2749374-9CA3-4194-9407-330640733ECC}" type="pres">
      <dgm:prSet presAssocID="{CC96EECA-9525-4D6F-865D-CEBA2CFDCFD0}" presName="hierChild5" presStyleCnt="0"/>
      <dgm:spPr/>
    </dgm:pt>
    <dgm:pt modelId="{CB0BFAEF-DFD7-4EBF-A76A-B7D6B2310295}" type="pres">
      <dgm:prSet presAssocID="{920F615E-2776-43C8-B337-9618EEBA4895}" presName="Name28" presStyleLbl="parChTrans1D3" presStyleIdx="6" presStyleCnt="7"/>
      <dgm:spPr/>
      <dgm:t>
        <a:bodyPr/>
        <a:lstStyle/>
        <a:p>
          <a:endParaRPr lang="en-US"/>
        </a:p>
      </dgm:t>
    </dgm:pt>
    <dgm:pt modelId="{0B1876D1-28B0-4D18-A20D-864827F38F35}" type="pres">
      <dgm:prSet presAssocID="{66408778-B30F-44A3-9560-0236AB43250A}" presName="hierRoot2" presStyleCnt="0">
        <dgm:presLayoutVars>
          <dgm:hierBranch val="init"/>
        </dgm:presLayoutVars>
      </dgm:prSet>
      <dgm:spPr/>
    </dgm:pt>
    <dgm:pt modelId="{9220CE00-7A73-46D4-B71E-24228B01C1A8}" type="pres">
      <dgm:prSet presAssocID="{66408778-B30F-44A3-9560-0236AB43250A}" presName="rootComposite2" presStyleCnt="0"/>
      <dgm:spPr/>
    </dgm:pt>
    <dgm:pt modelId="{CDF03C61-4961-4131-8417-85BD4C5ADBB1}" type="pres">
      <dgm:prSet presAssocID="{66408778-B30F-44A3-9560-0236AB43250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F3F01F-8B5D-4061-B5EF-DD2341FBE2DC}" type="pres">
      <dgm:prSet presAssocID="{66408778-B30F-44A3-9560-0236AB43250A}" presName="topArc2" presStyleLbl="parChTrans1D1" presStyleIdx="26" presStyleCnt="36"/>
      <dgm:spPr/>
    </dgm:pt>
    <dgm:pt modelId="{1D7FD6F1-1392-4886-B7B1-8C36BFC6890E}" type="pres">
      <dgm:prSet presAssocID="{66408778-B30F-44A3-9560-0236AB43250A}" presName="bottomArc2" presStyleLbl="parChTrans1D1" presStyleIdx="27" presStyleCnt="36"/>
      <dgm:spPr/>
    </dgm:pt>
    <dgm:pt modelId="{87A4A7C2-AD90-4B87-89D6-26B04C4C61D9}" type="pres">
      <dgm:prSet presAssocID="{66408778-B30F-44A3-9560-0236AB43250A}" presName="topConnNode2" presStyleLbl="node3" presStyleIdx="0" presStyleCnt="0"/>
      <dgm:spPr/>
      <dgm:t>
        <a:bodyPr/>
        <a:lstStyle/>
        <a:p>
          <a:endParaRPr lang="en-US"/>
        </a:p>
      </dgm:t>
    </dgm:pt>
    <dgm:pt modelId="{F03152D6-D7F3-48CC-98FA-A98B62749755}" type="pres">
      <dgm:prSet presAssocID="{66408778-B30F-44A3-9560-0236AB43250A}" presName="hierChild4" presStyleCnt="0"/>
      <dgm:spPr/>
    </dgm:pt>
    <dgm:pt modelId="{BB9CE6CD-44AC-49DC-8BEA-1C2A3D26F496}" type="pres">
      <dgm:prSet presAssocID="{66408778-B30F-44A3-9560-0236AB43250A}" presName="hierChild5" presStyleCnt="0"/>
      <dgm:spPr/>
    </dgm:pt>
    <dgm:pt modelId="{466E6E8F-EA7C-4A13-8A3E-DD565EEC2354}" type="pres">
      <dgm:prSet presAssocID="{F62033E4-C06B-40A4-838B-6BFE5FD95FCF}" presName="hierChild5" presStyleCnt="0"/>
      <dgm:spPr/>
    </dgm:pt>
    <dgm:pt modelId="{7B873194-F171-4B60-97A4-88F433ADD4BD}" type="pres">
      <dgm:prSet presAssocID="{FC31936A-447B-4B83-AA7E-13B8C98F2043}" presName="Name28" presStyleLbl="parChTrans1D2" presStyleIdx="4" presStyleCnt="8"/>
      <dgm:spPr/>
      <dgm:t>
        <a:bodyPr/>
        <a:lstStyle/>
        <a:p>
          <a:endParaRPr lang="en-US"/>
        </a:p>
      </dgm:t>
    </dgm:pt>
    <dgm:pt modelId="{C2CE43AB-CADE-4F01-9193-0A803FECE2F9}" type="pres">
      <dgm:prSet presAssocID="{BBA30EBE-2E15-4C28-B4C8-A5901CB8F07C}" presName="hierRoot2" presStyleCnt="0">
        <dgm:presLayoutVars>
          <dgm:hierBranch val="init"/>
        </dgm:presLayoutVars>
      </dgm:prSet>
      <dgm:spPr/>
    </dgm:pt>
    <dgm:pt modelId="{E2DB6303-D0E0-46D0-B931-10DAA6FAB214}" type="pres">
      <dgm:prSet presAssocID="{BBA30EBE-2E15-4C28-B4C8-A5901CB8F07C}" presName="rootComposite2" presStyleCnt="0"/>
      <dgm:spPr/>
    </dgm:pt>
    <dgm:pt modelId="{07369AA2-BB38-4F43-96A9-16778C18C747}" type="pres">
      <dgm:prSet presAssocID="{BBA30EBE-2E15-4C28-B4C8-A5901CB8F07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9D17D3-B65B-420C-BE38-845DEEADECB6}" type="pres">
      <dgm:prSet presAssocID="{BBA30EBE-2E15-4C28-B4C8-A5901CB8F07C}" presName="topArc2" presStyleLbl="parChTrans1D1" presStyleIdx="28" presStyleCnt="36"/>
      <dgm:spPr/>
    </dgm:pt>
    <dgm:pt modelId="{93C5D7C5-37F2-4901-A12C-0D292CCB6CE5}" type="pres">
      <dgm:prSet presAssocID="{BBA30EBE-2E15-4C28-B4C8-A5901CB8F07C}" presName="bottomArc2" presStyleLbl="parChTrans1D1" presStyleIdx="29" presStyleCnt="36"/>
      <dgm:spPr/>
    </dgm:pt>
    <dgm:pt modelId="{9A779A72-7B19-41F1-B947-AF9895BE3A27}" type="pres">
      <dgm:prSet presAssocID="{BBA30EBE-2E15-4C28-B4C8-A5901CB8F07C}" presName="topConnNode2" presStyleLbl="node2" presStyleIdx="0" presStyleCnt="0"/>
      <dgm:spPr/>
      <dgm:t>
        <a:bodyPr/>
        <a:lstStyle/>
        <a:p>
          <a:endParaRPr lang="en-US"/>
        </a:p>
      </dgm:t>
    </dgm:pt>
    <dgm:pt modelId="{C7B0637F-074E-4883-A202-50321EDEF645}" type="pres">
      <dgm:prSet presAssocID="{BBA30EBE-2E15-4C28-B4C8-A5901CB8F07C}" presName="hierChild4" presStyleCnt="0"/>
      <dgm:spPr/>
    </dgm:pt>
    <dgm:pt modelId="{87302C30-1E49-4A60-97B5-110C6F558D63}" type="pres">
      <dgm:prSet presAssocID="{BBA30EBE-2E15-4C28-B4C8-A5901CB8F07C}" presName="hierChild5" presStyleCnt="0"/>
      <dgm:spPr/>
    </dgm:pt>
    <dgm:pt modelId="{08426892-B359-45B9-9709-6E78AB0C9549}" type="pres">
      <dgm:prSet presAssocID="{2CB1578B-707A-43FD-A534-A6E3B3F714E3}" presName="Name28" presStyleLbl="parChTrans1D2" presStyleIdx="5" presStyleCnt="8"/>
      <dgm:spPr/>
      <dgm:t>
        <a:bodyPr/>
        <a:lstStyle/>
        <a:p>
          <a:endParaRPr lang="en-US"/>
        </a:p>
      </dgm:t>
    </dgm:pt>
    <dgm:pt modelId="{00730179-FE84-4BEF-A978-61BB50F272C1}" type="pres">
      <dgm:prSet presAssocID="{CAFB64E0-BE1F-4EA5-BBA1-129CA2AFCD51}" presName="hierRoot2" presStyleCnt="0">
        <dgm:presLayoutVars>
          <dgm:hierBranch val="init"/>
        </dgm:presLayoutVars>
      </dgm:prSet>
      <dgm:spPr/>
    </dgm:pt>
    <dgm:pt modelId="{B2627AA3-9767-4E27-9A89-68D4697F17F0}" type="pres">
      <dgm:prSet presAssocID="{CAFB64E0-BE1F-4EA5-BBA1-129CA2AFCD51}" presName="rootComposite2" presStyleCnt="0"/>
      <dgm:spPr/>
    </dgm:pt>
    <dgm:pt modelId="{B5F47DAC-7E1C-435D-B260-F469DD73B087}" type="pres">
      <dgm:prSet presAssocID="{CAFB64E0-BE1F-4EA5-BBA1-129CA2AFCD5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2DCAA5-2DC2-4A4B-A991-76C39CEE4D33}" type="pres">
      <dgm:prSet presAssocID="{CAFB64E0-BE1F-4EA5-BBA1-129CA2AFCD51}" presName="topArc2" presStyleLbl="parChTrans1D1" presStyleIdx="30" presStyleCnt="36"/>
      <dgm:spPr/>
    </dgm:pt>
    <dgm:pt modelId="{5AD9579A-3A0F-4681-B25D-DA5BA804BA73}" type="pres">
      <dgm:prSet presAssocID="{CAFB64E0-BE1F-4EA5-BBA1-129CA2AFCD51}" presName="bottomArc2" presStyleLbl="parChTrans1D1" presStyleIdx="31" presStyleCnt="36"/>
      <dgm:spPr/>
    </dgm:pt>
    <dgm:pt modelId="{6C62A2A5-D1DA-40A5-9C1B-AA245AE7349F}" type="pres">
      <dgm:prSet presAssocID="{CAFB64E0-BE1F-4EA5-BBA1-129CA2AFCD51}" presName="topConnNode2" presStyleLbl="node2" presStyleIdx="0" presStyleCnt="0"/>
      <dgm:spPr/>
      <dgm:t>
        <a:bodyPr/>
        <a:lstStyle/>
        <a:p>
          <a:endParaRPr lang="en-US"/>
        </a:p>
      </dgm:t>
    </dgm:pt>
    <dgm:pt modelId="{8C0ABFB7-41FE-4731-9E6E-DE650B0F3791}" type="pres">
      <dgm:prSet presAssocID="{CAFB64E0-BE1F-4EA5-BBA1-129CA2AFCD51}" presName="hierChild4" presStyleCnt="0"/>
      <dgm:spPr/>
    </dgm:pt>
    <dgm:pt modelId="{D8FC0AE9-5C4E-45A4-B2C9-0AE34EC7EFF9}" type="pres">
      <dgm:prSet presAssocID="{CAFB64E0-BE1F-4EA5-BBA1-129CA2AFCD51}" presName="hierChild5" presStyleCnt="0"/>
      <dgm:spPr/>
    </dgm:pt>
    <dgm:pt modelId="{6A374241-6D66-4C42-BBA3-454AD1D8D2EB}" type="pres">
      <dgm:prSet presAssocID="{98742ECD-1D89-4AAB-B035-26AEC01350F4}" presName="Name28" presStyleLbl="parChTrans1D2" presStyleIdx="6" presStyleCnt="8"/>
      <dgm:spPr/>
      <dgm:t>
        <a:bodyPr/>
        <a:lstStyle/>
        <a:p>
          <a:endParaRPr lang="en-US"/>
        </a:p>
      </dgm:t>
    </dgm:pt>
    <dgm:pt modelId="{05B38D21-515C-4925-84F8-9D82DE211688}" type="pres">
      <dgm:prSet presAssocID="{BFFFD91D-D3C2-4D31-87F2-09BC327C3633}" presName="hierRoot2" presStyleCnt="0">
        <dgm:presLayoutVars>
          <dgm:hierBranch val="init"/>
        </dgm:presLayoutVars>
      </dgm:prSet>
      <dgm:spPr/>
    </dgm:pt>
    <dgm:pt modelId="{A4DB58D3-53B7-42E2-B58A-36F084BDBC34}" type="pres">
      <dgm:prSet presAssocID="{BFFFD91D-D3C2-4D31-87F2-09BC327C3633}" presName="rootComposite2" presStyleCnt="0"/>
      <dgm:spPr/>
    </dgm:pt>
    <dgm:pt modelId="{AECE5E19-B3B7-408F-AD39-5708929B2BBA}" type="pres">
      <dgm:prSet presAssocID="{BFFFD91D-D3C2-4D31-87F2-09BC327C3633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83773A-C01A-4206-8833-443AD0F179FD}" type="pres">
      <dgm:prSet presAssocID="{BFFFD91D-D3C2-4D31-87F2-09BC327C3633}" presName="topArc2" presStyleLbl="parChTrans1D1" presStyleIdx="32" presStyleCnt="36"/>
      <dgm:spPr/>
    </dgm:pt>
    <dgm:pt modelId="{2AFE8B7C-22FC-4547-B5CE-673C9B7273EA}" type="pres">
      <dgm:prSet presAssocID="{BFFFD91D-D3C2-4D31-87F2-09BC327C3633}" presName="bottomArc2" presStyleLbl="parChTrans1D1" presStyleIdx="33" presStyleCnt="36"/>
      <dgm:spPr/>
    </dgm:pt>
    <dgm:pt modelId="{369619B4-B75E-49E9-A939-A717EE58BA09}" type="pres">
      <dgm:prSet presAssocID="{BFFFD91D-D3C2-4D31-87F2-09BC327C3633}" presName="topConnNode2" presStyleLbl="node2" presStyleIdx="0" presStyleCnt="0"/>
      <dgm:spPr/>
      <dgm:t>
        <a:bodyPr/>
        <a:lstStyle/>
        <a:p>
          <a:endParaRPr lang="en-US"/>
        </a:p>
      </dgm:t>
    </dgm:pt>
    <dgm:pt modelId="{F929000C-3338-4882-B92E-A6B2DA46573D}" type="pres">
      <dgm:prSet presAssocID="{BFFFD91D-D3C2-4D31-87F2-09BC327C3633}" presName="hierChild4" presStyleCnt="0"/>
      <dgm:spPr/>
    </dgm:pt>
    <dgm:pt modelId="{2C93532B-3670-4CDF-A3F0-B2F38EC0BB33}" type="pres">
      <dgm:prSet presAssocID="{BFFFD91D-D3C2-4D31-87F2-09BC327C3633}" presName="hierChild5" presStyleCnt="0"/>
      <dgm:spPr/>
    </dgm:pt>
    <dgm:pt modelId="{82B17C71-D938-4E61-9D35-ACA896FB6AC3}" type="pres">
      <dgm:prSet presAssocID="{97594234-3550-439B-AF6B-F5DA64329DC3}" presName="Name28" presStyleLbl="parChTrans1D2" presStyleIdx="7" presStyleCnt="8"/>
      <dgm:spPr/>
      <dgm:t>
        <a:bodyPr/>
        <a:lstStyle/>
        <a:p>
          <a:endParaRPr lang="en-US"/>
        </a:p>
      </dgm:t>
    </dgm:pt>
    <dgm:pt modelId="{FB826CD5-056C-4670-9A7E-86FD9C91C9CF}" type="pres">
      <dgm:prSet presAssocID="{445EEFEF-E4F4-4697-A969-2AB4B0824074}" presName="hierRoot2" presStyleCnt="0">
        <dgm:presLayoutVars>
          <dgm:hierBranch val="init"/>
        </dgm:presLayoutVars>
      </dgm:prSet>
      <dgm:spPr/>
    </dgm:pt>
    <dgm:pt modelId="{9F68275F-8AA8-4AD0-92A1-A06372FC7B38}" type="pres">
      <dgm:prSet presAssocID="{445EEFEF-E4F4-4697-A969-2AB4B0824074}" presName="rootComposite2" presStyleCnt="0"/>
      <dgm:spPr/>
    </dgm:pt>
    <dgm:pt modelId="{E373801E-C29B-4F42-89F4-317A908EB38E}" type="pres">
      <dgm:prSet presAssocID="{445EEFEF-E4F4-4697-A969-2AB4B082407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61651-BC62-4B84-B55F-B16FF49A4220}" type="pres">
      <dgm:prSet presAssocID="{445EEFEF-E4F4-4697-A969-2AB4B0824074}" presName="topArc2" presStyleLbl="parChTrans1D1" presStyleIdx="34" presStyleCnt="36"/>
      <dgm:spPr/>
    </dgm:pt>
    <dgm:pt modelId="{DFE5F87B-B033-488E-B84B-1439529672E9}" type="pres">
      <dgm:prSet presAssocID="{445EEFEF-E4F4-4697-A969-2AB4B0824074}" presName="bottomArc2" presStyleLbl="parChTrans1D1" presStyleIdx="35" presStyleCnt="36"/>
      <dgm:spPr/>
    </dgm:pt>
    <dgm:pt modelId="{14F3C40A-9C84-4FB1-BEB4-7F1FBFE74A2C}" type="pres">
      <dgm:prSet presAssocID="{445EEFEF-E4F4-4697-A969-2AB4B0824074}" presName="topConnNode2" presStyleLbl="node2" presStyleIdx="0" presStyleCnt="0"/>
      <dgm:spPr/>
      <dgm:t>
        <a:bodyPr/>
        <a:lstStyle/>
        <a:p>
          <a:endParaRPr lang="en-US"/>
        </a:p>
      </dgm:t>
    </dgm:pt>
    <dgm:pt modelId="{5DCAB49E-604E-4CCB-B15F-B2AE21DDC724}" type="pres">
      <dgm:prSet presAssocID="{445EEFEF-E4F4-4697-A969-2AB4B0824074}" presName="hierChild4" presStyleCnt="0"/>
      <dgm:spPr/>
    </dgm:pt>
    <dgm:pt modelId="{BAC6F274-E8DA-4D69-81A5-1F3EDFE64125}" type="pres">
      <dgm:prSet presAssocID="{445EEFEF-E4F4-4697-A969-2AB4B0824074}" presName="hierChild5" presStyleCnt="0"/>
      <dgm:spPr/>
    </dgm:pt>
    <dgm:pt modelId="{FA9D9203-473C-43FC-81CF-CC68F72FA716}" type="pres">
      <dgm:prSet presAssocID="{171D5875-4964-4EBA-9CB9-E5265B1368AD}" presName="hierChild3" presStyleCnt="0"/>
      <dgm:spPr/>
    </dgm:pt>
  </dgm:ptLst>
  <dgm:cxnLst>
    <dgm:cxn modelId="{3F07CD5B-F52B-4F1B-9DB0-87301DCC8E39}" type="presOf" srcId="{CAFB64E0-BE1F-4EA5-BBA1-129CA2AFCD51}" destId="{B5F47DAC-7E1C-435D-B260-F469DD73B087}" srcOrd="0" destOrd="0" presId="urn:microsoft.com/office/officeart/2008/layout/HalfCircleOrganizationChart"/>
    <dgm:cxn modelId="{7CA4F79C-584D-4DE9-827D-E35A15C40712}" type="presOf" srcId="{4FBBEC81-69AB-49A3-92FB-09035DE85909}" destId="{E7196C5E-0D05-49CC-B12E-4F7D3A297C20}" srcOrd="1" destOrd="0" presId="urn:microsoft.com/office/officeart/2008/layout/HalfCircleOrganizationChart"/>
    <dgm:cxn modelId="{CB687ED5-9F44-4259-89EF-58230F39A7C5}" srcId="{171D5875-4964-4EBA-9CB9-E5265B1368AD}" destId="{BBA30EBE-2E15-4C28-B4C8-A5901CB8F07C}" srcOrd="4" destOrd="0" parTransId="{FC31936A-447B-4B83-AA7E-13B8C98F2043}" sibTransId="{711E5631-F3FC-44AA-96A8-CFF4AED87A95}"/>
    <dgm:cxn modelId="{487249CB-9120-45E6-9635-C8E045C041DD}" type="presOf" srcId="{66408778-B30F-44A3-9560-0236AB43250A}" destId="{87A4A7C2-AD90-4B87-89D6-26B04C4C61D9}" srcOrd="1" destOrd="0" presId="urn:microsoft.com/office/officeart/2008/layout/HalfCircleOrganizationChart"/>
    <dgm:cxn modelId="{98F8830E-E281-4CEA-B3DC-485A97E004F6}" type="presOf" srcId="{F62033E4-C06B-40A4-838B-6BFE5FD95FCF}" destId="{11B4620F-38F6-429C-895B-014983CD457A}" srcOrd="0" destOrd="0" presId="urn:microsoft.com/office/officeart/2008/layout/HalfCircleOrganizationChart"/>
    <dgm:cxn modelId="{3FE58A70-49EF-4D63-84BE-670A5D69D1E6}" type="presOf" srcId="{171D5875-4964-4EBA-9CB9-E5265B1368AD}" destId="{03918848-4F71-448D-A113-2F7C1ADC6C52}" srcOrd="0" destOrd="0" presId="urn:microsoft.com/office/officeart/2008/layout/HalfCircleOrganizationChart"/>
    <dgm:cxn modelId="{2EE11C9A-DEBA-4237-BCF2-6C532A7CA557}" type="presOf" srcId="{CC96EECA-9525-4D6F-865D-CEBA2CFDCFD0}" destId="{E3CC5F2F-EE7C-4C4E-9B1B-3E8299B5A3EB}" srcOrd="0" destOrd="0" presId="urn:microsoft.com/office/officeart/2008/layout/HalfCircleOrganizationChart"/>
    <dgm:cxn modelId="{D5AEBE46-6185-45D7-885A-13E877A8989C}" srcId="{9385B630-DBB3-45AE-BDC9-569A8E0FA975}" destId="{87CE91AE-8EFD-4740-B1B2-1B9CD98D2978}" srcOrd="0" destOrd="0" parTransId="{31ABDD13-3834-46EB-8740-3377988428B0}" sibTransId="{2EBA5879-110C-4A26-A8C4-19C6719A0E48}"/>
    <dgm:cxn modelId="{A599F648-64B8-4042-A29F-EBDC4DD8FF6C}" type="presOf" srcId="{87CE91AE-8EFD-4740-B1B2-1B9CD98D2978}" destId="{F66BD6C6-DBED-4B51-94EF-6F9200D3A41D}" srcOrd="0" destOrd="0" presId="urn:microsoft.com/office/officeart/2008/layout/HalfCircleOrganizationChart"/>
    <dgm:cxn modelId="{BABD0773-FF81-4CF7-B42D-61BACEA37626}" type="presOf" srcId="{4BE32E7E-C921-4365-AD11-949E77EECABA}" destId="{65250287-DA85-4D8D-A6E4-B8DB1A46107A}" srcOrd="0" destOrd="0" presId="urn:microsoft.com/office/officeart/2008/layout/HalfCircleOrganizationChart"/>
    <dgm:cxn modelId="{F0D1775E-5B40-436B-97C4-9273250774F4}" srcId="{94625CE7-CD06-4967-A56E-C2FC2254C637}" destId="{4FBBEC81-69AB-49A3-92FB-09035DE85909}" srcOrd="0" destOrd="0" parTransId="{922280D7-1B89-480E-8654-884FE24D2DD9}" sibTransId="{0E977897-ADF2-478C-BD0E-53A202A30303}"/>
    <dgm:cxn modelId="{00DFC0DD-66FB-4D11-9153-117627330E65}" type="presOf" srcId="{F88E2856-D9D1-4023-A183-5C748C7564C8}" destId="{276E9FF2-F47E-4870-A42D-23DC16E523B9}" srcOrd="0" destOrd="0" presId="urn:microsoft.com/office/officeart/2008/layout/HalfCircleOrganizationChart"/>
    <dgm:cxn modelId="{454A4116-E33F-47A6-A372-E7DE9C355C64}" srcId="{171D5875-4964-4EBA-9CB9-E5265B1368AD}" destId="{BFFFD91D-D3C2-4D31-87F2-09BC327C3633}" srcOrd="6" destOrd="0" parTransId="{98742ECD-1D89-4AAB-B035-26AEC01350F4}" sibTransId="{0AF84960-74BC-4757-B20C-C4CD7024E944}"/>
    <dgm:cxn modelId="{0AA1252D-29D1-4DFD-9231-A566921752D9}" type="presOf" srcId="{0D233830-022B-4327-97FE-7EBA5B21E0FB}" destId="{80D977BB-5986-4A4C-8635-49424BA8B8A6}" srcOrd="0" destOrd="0" presId="urn:microsoft.com/office/officeart/2008/layout/HalfCircleOrganizationChart"/>
    <dgm:cxn modelId="{706B7020-304F-400F-817D-D717D84A09DF}" srcId="{F62033E4-C06B-40A4-838B-6BFE5FD95FCF}" destId="{66408778-B30F-44A3-9560-0236AB43250A}" srcOrd="1" destOrd="0" parTransId="{920F615E-2776-43C8-B337-9618EEBA4895}" sibTransId="{039BED6C-339B-4262-BBAB-5785B9E57291}"/>
    <dgm:cxn modelId="{40EEE925-876C-4B85-B5C9-6EA172E83434}" srcId="{171D5875-4964-4EBA-9CB9-E5265B1368AD}" destId="{445EEFEF-E4F4-4697-A969-2AB4B0824074}" srcOrd="7" destOrd="0" parTransId="{97594234-3550-439B-AF6B-F5DA64329DC3}" sibTransId="{13C8AEA2-F77C-4F7C-AB4C-40E7E9D46349}"/>
    <dgm:cxn modelId="{3C98C44B-512A-4511-A850-A8448E7A7699}" type="presOf" srcId="{9385B630-DBB3-45AE-BDC9-569A8E0FA975}" destId="{EB81F015-42CC-4B80-B203-82F3E45F72C0}" srcOrd="0" destOrd="0" presId="urn:microsoft.com/office/officeart/2008/layout/HalfCircleOrganizationChart"/>
    <dgm:cxn modelId="{2BB7E21F-B1DB-4129-B431-85B583B72824}" srcId="{94625CE7-CD06-4967-A56E-C2FC2254C637}" destId="{6BE84A10-D39F-4DDC-B11C-D51C8D8ABBB6}" srcOrd="2" destOrd="0" parTransId="{8B439DB1-5E9A-442B-B144-CC6B97FD518A}" sibTransId="{A355B74F-A4DF-45FA-A514-1DC45ACE6E0B}"/>
    <dgm:cxn modelId="{5642B237-4B83-4C44-B10E-BA7292A3450D}" srcId="{C30E2CEC-DCC5-4102-91AD-51844F7A496F}" destId="{5CCC29EA-A9A8-435E-9B03-AD079B5E014C}" srcOrd="0" destOrd="0" parTransId="{4BE32E7E-C921-4365-AD11-949E77EECABA}" sibTransId="{DC3F242D-4737-4C3F-87C9-EFC8AB43BB4B}"/>
    <dgm:cxn modelId="{84A2797F-8AD6-48D2-AF9D-BA79E059A358}" type="presOf" srcId="{7F52A2E2-B6AC-48CC-90B3-22158D275064}" destId="{F91224CC-9896-4C42-8246-356FF30A5D80}" srcOrd="1" destOrd="0" presId="urn:microsoft.com/office/officeart/2008/layout/HalfCircleOrganizationChart"/>
    <dgm:cxn modelId="{605948B5-6DAB-4743-B8CB-A39047BD91B3}" type="presOf" srcId="{97594234-3550-439B-AF6B-F5DA64329DC3}" destId="{82B17C71-D938-4E61-9D35-ACA896FB6AC3}" srcOrd="0" destOrd="0" presId="urn:microsoft.com/office/officeart/2008/layout/HalfCircleOrganizationChart"/>
    <dgm:cxn modelId="{381176DF-2F46-4DF3-B036-5B2041A89B50}" type="presOf" srcId="{920F615E-2776-43C8-B337-9618EEBA4895}" destId="{CB0BFAEF-DFD7-4EBF-A76A-B7D6B2310295}" srcOrd="0" destOrd="0" presId="urn:microsoft.com/office/officeart/2008/layout/HalfCircleOrganizationChart"/>
    <dgm:cxn modelId="{4F983ED3-C743-43F0-AA6A-1842AEA40DA3}" type="presOf" srcId="{C30E2CEC-DCC5-4102-91AD-51844F7A496F}" destId="{CD4137C0-1124-49AE-A8E3-3406DE03FFF5}" srcOrd="0" destOrd="0" presId="urn:microsoft.com/office/officeart/2008/layout/HalfCircleOrganizationChart"/>
    <dgm:cxn modelId="{18661965-1BDC-4D29-9436-BBE050B2F37F}" srcId="{CF65BE56-CB58-4FBC-AD92-DB286F886399}" destId="{171D5875-4964-4EBA-9CB9-E5265B1368AD}" srcOrd="0" destOrd="0" parTransId="{23AA7A29-3BC7-4135-86A4-44D4C3B1AF89}" sibTransId="{D89193F5-B218-49B8-B564-32E7B6E44753}"/>
    <dgm:cxn modelId="{02615AB1-68A7-4BEB-B5A9-5FD30CF939C6}" type="presOf" srcId="{FC31936A-447B-4B83-AA7E-13B8C98F2043}" destId="{7B873194-F171-4B60-97A4-88F433ADD4BD}" srcOrd="0" destOrd="0" presId="urn:microsoft.com/office/officeart/2008/layout/HalfCircleOrganizationChart"/>
    <dgm:cxn modelId="{A7488C44-46F9-416A-B28C-97FD868C6921}" srcId="{94625CE7-CD06-4967-A56E-C2FC2254C637}" destId="{7E57C234-A672-45F4-BF69-E2145908BED2}" srcOrd="1" destOrd="0" parTransId="{42458B5D-86BB-4180-B8CC-FDD620048D78}" sibTransId="{4D15A485-CBB1-404D-81E0-DAB53CB61A17}"/>
    <dgm:cxn modelId="{2226BF12-0369-49CA-AC99-E53FB24FC04A}" type="presOf" srcId="{6BE84A10-D39F-4DDC-B11C-D51C8D8ABBB6}" destId="{499C8455-A028-4E7B-A670-344ABABF44F6}" srcOrd="1" destOrd="0" presId="urn:microsoft.com/office/officeart/2008/layout/HalfCircleOrganizationChart"/>
    <dgm:cxn modelId="{584CCC06-2BBE-402B-B50F-D97B70C823DC}" type="presOf" srcId="{BFFFD91D-D3C2-4D31-87F2-09BC327C3633}" destId="{369619B4-B75E-49E9-A939-A717EE58BA09}" srcOrd="1" destOrd="0" presId="urn:microsoft.com/office/officeart/2008/layout/HalfCircleOrganizationChart"/>
    <dgm:cxn modelId="{B2647B36-D157-4179-854B-DA17B13BE4FC}" type="presOf" srcId="{7E57C234-A672-45F4-BF69-E2145908BED2}" destId="{9F00B2D8-3BCE-48A1-A01E-8B7A8CA0CC3B}" srcOrd="0" destOrd="0" presId="urn:microsoft.com/office/officeart/2008/layout/HalfCircleOrganizationChart"/>
    <dgm:cxn modelId="{A98A9850-BEB8-49F8-AE5B-07D61FF2940C}" type="presOf" srcId="{BFFFD91D-D3C2-4D31-87F2-09BC327C3633}" destId="{AECE5E19-B3B7-408F-AD39-5708929B2BBA}" srcOrd="0" destOrd="0" presId="urn:microsoft.com/office/officeart/2008/layout/HalfCircleOrganizationChart"/>
    <dgm:cxn modelId="{90F67EE6-AF88-4228-BCFF-4BCC8725E336}" type="presOf" srcId="{5CCC29EA-A9A8-435E-9B03-AD079B5E014C}" destId="{205F23F1-E947-49FC-A699-3BB2CE8DB7F5}" srcOrd="0" destOrd="0" presId="urn:microsoft.com/office/officeart/2008/layout/HalfCircleOrganizationChart"/>
    <dgm:cxn modelId="{AE547DEA-A6A3-4BA8-906E-7D69321B63F1}" type="presOf" srcId="{4FBBEC81-69AB-49A3-92FB-09035DE85909}" destId="{ADC54F38-64FC-4610-BCE2-665956593386}" srcOrd="0" destOrd="0" presId="urn:microsoft.com/office/officeart/2008/layout/HalfCircleOrganizationChart"/>
    <dgm:cxn modelId="{A19AC0D6-30D3-4722-BF75-212CFE6573AB}" type="presOf" srcId="{94625CE7-CD06-4967-A56E-C2FC2254C637}" destId="{8AB3EFAB-5E31-4389-AAEC-684359F026A0}" srcOrd="0" destOrd="0" presId="urn:microsoft.com/office/officeart/2008/layout/HalfCircleOrganizationChart"/>
    <dgm:cxn modelId="{A8045913-3BD8-425D-82A3-B7A18EF4D710}" type="presOf" srcId="{87CE91AE-8EFD-4740-B1B2-1B9CD98D2978}" destId="{11E58745-EF5C-4CAB-B001-225329331FD2}" srcOrd="1" destOrd="0" presId="urn:microsoft.com/office/officeart/2008/layout/HalfCircleOrganizationChart"/>
    <dgm:cxn modelId="{99731FD6-63AF-44E6-923D-DA89057CC0D6}" type="presOf" srcId="{31ABDD13-3834-46EB-8740-3377988428B0}" destId="{E2FE7C5A-D137-422E-BA7B-65E26A81E7B4}" srcOrd="0" destOrd="0" presId="urn:microsoft.com/office/officeart/2008/layout/HalfCircleOrganizationChart"/>
    <dgm:cxn modelId="{BD9E6A0A-BEA3-4631-8FFE-185C551FC864}" type="presOf" srcId="{66408778-B30F-44A3-9560-0236AB43250A}" destId="{CDF03C61-4961-4131-8417-85BD4C5ADBB1}" srcOrd="0" destOrd="0" presId="urn:microsoft.com/office/officeart/2008/layout/HalfCircleOrganizationChart"/>
    <dgm:cxn modelId="{7960406E-A10C-4C6C-AAD8-3FA037BF8284}" srcId="{171D5875-4964-4EBA-9CB9-E5265B1368AD}" destId="{CAFB64E0-BE1F-4EA5-BBA1-129CA2AFCD51}" srcOrd="5" destOrd="0" parTransId="{2CB1578B-707A-43FD-A534-A6E3B3F714E3}" sibTransId="{1F96E659-B456-4A49-A340-087B01308308}"/>
    <dgm:cxn modelId="{E69F6902-16FF-4957-8788-0217DF2AA573}" srcId="{6EBD26BA-D958-44DD-937A-4721F6543C13}" destId="{C30E2CEC-DCC5-4102-91AD-51844F7A496F}" srcOrd="0" destOrd="0" parTransId="{0F815755-017F-40B2-AEFF-8761F00927BE}" sibTransId="{E90CC893-7366-483F-A68C-3A6C1DA7161C}"/>
    <dgm:cxn modelId="{EB95F323-EBA5-4DF3-9407-982845BAAB9E}" type="presOf" srcId="{445EEFEF-E4F4-4697-A969-2AB4B0824074}" destId="{14F3C40A-9C84-4FB1-BEB4-7F1FBFE74A2C}" srcOrd="1" destOrd="0" presId="urn:microsoft.com/office/officeart/2008/layout/HalfCircleOrganizationChart"/>
    <dgm:cxn modelId="{2252E987-C59B-4840-9A32-1E220C4AEC06}" type="presOf" srcId="{5CCC29EA-A9A8-435E-9B03-AD079B5E014C}" destId="{4E83CB3B-1D07-4A64-BAEC-64C6D9487D63}" srcOrd="1" destOrd="0" presId="urn:microsoft.com/office/officeart/2008/layout/HalfCircleOrganizationChart"/>
    <dgm:cxn modelId="{DC934FA0-DC9F-4A6E-96E3-97B7D887A0C2}" type="presOf" srcId="{CF65BE56-CB58-4FBC-AD92-DB286F886399}" destId="{7568E37D-7CF1-4EE5-BD8A-7BD885DB4110}" srcOrd="0" destOrd="0" presId="urn:microsoft.com/office/officeart/2008/layout/HalfCircleOrganizationChart"/>
    <dgm:cxn modelId="{2AAC324B-ADEC-49D7-A919-F22FD2CD1C87}" srcId="{6EBD26BA-D958-44DD-937A-4721F6543C13}" destId="{9385B630-DBB3-45AE-BDC9-569A8E0FA975}" srcOrd="1" destOrd="0" parTransId="{2260F4CB-91B4-4248-8A87-38DE68403B76}" sibTransId="{91EB3A43-3E29-459F-9076-5D17A7FE802F}"/>
    <dgm:cxn modelId="{6B18416D-7553-4406-8CBD-62EA4F8BA10A}" type="presOf" srcId="{171D5875-4964-4EBA-9CB9-E5265B1368AD}" destId="{BD81DFAD-56D4-46E9-AF69-3338FB667D77}" srcOrd="1" destOrd="0" presId="urn:microsoft.com/office/officeart/2008/layout/HalfCircleOrganizationChart"/>
    <dgm:cxn modelId="{7DF91F07-F1BB-4FAD-9B93-455386BEF096}" type="presOf" srcId="{94625CE7-CD06-4967-A56E-C2FC2254C637}" destId="{1431EAE1-3382-4742-8FF1-4D767CEA1929}" srcOrd="1" destOrd="0" presId="urn:microsoft.com/office/officeart/2008/layout/HalfCircleOrganizationChart"/>
    <dgm:cxn modelId="{2668D2BF-80FA-4CE6-8D13-C54197414CD4}" type="presOf" srcId="{CAFB64E0-BE1F-4EA5-BBA1-129CA2AFCD51}" destId="{6C62A2A5-D1DA-40A5-9C1B-AA245AE7349F}" srcOrd="1" destOrd="0" presId="urn:microsoft.com/office/officeart/2008/layout/HalfCircleOrganizationChart"/>
    <dgm:cxn modelId="{3F9E161F-CEC6-4520-9748-7804BFAD771D}" srcId="{171D5875-4964-4EBA-9CB9-E5265B1368AD}" destId="{6EBD26BA-D958-44DD-937A-4721F6543C13}" srcOrd="2" destOrd="0" parTransId="{405267B7-4496-444B-8B7C-BC7F496A61E4}" sibTransId="{D278DDE8-79AD-4F7B-9048-D2116AF39883}"/>
    <dgm:cxn modelId="{EA43A00E-39B2-4C40-966B-21966FE6D261}" type="presOf" srcId="{98742ECD-1D89-4AAB-B035-26AEC01350F4}" destId="{6A374241-6D66-4C42-BBA3-454AD1D8D2EB}" srcOrd="0" destOrd="0" presId="urn:microsoft.com/office/officeart/2008/layout/HalfCircleOrganizationChart"/>
    <dgm:cxn modelId="{D0A6A9AA-317C-4ADB-8B67-52D6B54460E9}" type="presOf" srcId="{6EBD26BA-D958-44DD-937A-4721F6543C13}" destId="{C0668F7F-9282-4D2C-A076-A797E31CD173}" srcOrd="0" destOrd="0" presId="urn:microsoft.com/office/officeart/2008/layout/HalfCircleOrganizationChart"/>
    <dgm:cxn modelId="{A1F15C49-C755-47C3-B720-E599214D162F}" type="presOf" srcId="{F62033E4-C06B-40A4-838B-6BFE5FD95FCF}" destId="{A616A27C-2C4A-46F3-8D5E-A62680C5EEEA}" srcOrd="1" destOrd="0" presId="urn:microsoft.com/office/officeart/2008/layout/HalfCircleOrganizationChart"/>
    <dgm:cxn modelId="{AF1001C4-1166-46E7-9B3B-E973E2AA4AA3}" srcId="{171D5875-4964-4EBA-9CB9-E5265B1368AD}" destId="{94625CE7-CD06-4967-A56E-C2FC2254C637}" srcOrd="1" destOrd="0" parTransId="{0D233830-022B-4327-97FE-7EBA5B21E0FB}" sibTransId="{F8AAF5B4-963F-4F6F-9825-F466D56919BC}"/>
    <dgm:cxn modelId="{5D7476C6-8284-48A2-AB22-6CFE400CC600}" srcId="{F62033E4-C06B-40A4-838B-6BFE5FD95FCF}" destId="{CC96EECA-9525-4D6F-865D-CEBA2CFDCFD0}" srcOrd="0" destOrd="0" parTransId="{F88E2856-D9D1-4023-A183-5C748C7564C8}" sibTransId="{2DDD75FE-F96D-42C7-BF25-5FB61E68AA8E}"/>
    <dgm:cxn modelId="{F5E1E15E-1B52-45CF-870C-94578CBDEC29}" type="presOf" srcId="{C30E2CEC-DCC5-4102-91AD-51844F7A496F}" destId="{480DF507-1487-4649-864E-3FD1E45719E4}" srcOrd="1" destOrd="0" presId="urn:microsoft.com/office/officeart/2008/layout/HalfCircleOrganizationChart"/>
    <dgm:cxn modelId="{0883CA0E-7679-497A-8183-F58B2E5890D0}" type="presOf" srcId="{6193177A-63F1-482C-8700-40365E5AC3FC}" destId="{DB59FF16-8F43-4B64-87C7-3FB0E9E72622}" srcOrd="0" destOrd="0" presId="urn:microsoft.com/office/officeart/2008/layout/HalfCircleOrganizationChart"/>
    <dgm:cxn modelId="{A5F8819F-0A9A-4F9F-BE4D-CE8801A64EA8}" type="presOf" srcId="{42458B5D-86BB-4180-B8CC-FDD620048D78}" destId="{E4852EF4-FCB8-4022-ABA7-D2825C068FBA}" srcOrd="0" destOrd="0" presId="urn:microsoft.com/office/officeart/2008/layout/HalfCircleOrganizationChart"/>
    <dgm:cxn modelId="{ADF4D517-FD32-4B23-813C-EDE82BF30498}" type="presOf" srcId="{7E57C234-A672-45F4-BF69-E2145908BED2}" destId="{1CD41E96-2976-440F-BD30-2D219EF1DF67}" srcOrd="1" destOrd="0" presId="urn:microsoft.com/office/officeart/2008/layout/HalfCircleOrganizationChart"/>
    <dgm:cxn modelId="{C21758A6-659A-4843-AA9A-8D9659DE0809}" type="presOf" srcId="{8B439DB1-5E9A-442B-B144-CC6B97FD518A}" destId="{53B634DD-1EF7-46E5-AEC9-2D4DC9A15E76}" srcOrd="0" destOrd="0" presId="urn:microsoft.com/office/officeart/2008/layout/HalfCircleOrganizationChart"/>
    <dgm:cxn modelId="{7528E405-6D00-492A-97B6-6E5C31042220}" type="presOf" srcId="{922280D7-1B89-480E-8654-884FE24D2DD9}" destId="{B5EAF509-9A7C-4354-B439-6872A0ECFBE7}" srcOrd="0" destOrd="0" presId="urn:microsoft.com/office/officeart/2008/layout/HalfCircleOrganizationChart"/>
    <dgm:cxn modelId="{3F89897D-BB93-44C3-B565-B68892E65151}" type="presOf" srcId="{7F52A2E2-B6AC-48CC-90B3-22158D275064}" destId="{F2FC2F40-423D-4CD3-93D0-4C083B8791EA}" srcOrd="0" destOrd="0" presId="urn:microsoft.com/office/officeart/2008/layout/HalfCircleOrganizationChart"/>
    <dgm:cxn modelId="{1CD59453-0B4C-4F10-818C-E2BB0D23F95F}" srcId="{171D5875-4964-4EBA-9CB9-E5265B1368AD}" destId="{F62033E4-C06B-40A4-838B-6BFE5FD95FCF}" srcOrd="3" destOrd="0" parTransId="{6193177A-63F1-482C-8700-40365E5AC3FC}" sibTransId="{F3822B98-255B-477A-8000-9CA69054541A}"/>
    <dgm:cxn modelId="{63C9B49A-C8CE-482A-9224-D51444AA0068}" type="presOf" srcId="{BBA30EBE-2E15-4C28-B4C8-A5901CB8F07C}" destId="{07369AA2-BB38-4F43-96A9-16778C18C747}" srcOrd="0" destOrd="0" presId="urn:microsoft.com/office/officeart/2008/layout/HalfCircleOrganizationChart"/>
    <dgm:cxn modelId="{C84F747A-0E55-434E-9C8F-6E59A31FD55E}" type="presOf" srcId="{9385B630-DBB3-45AE-BDC9-569A8E0FA975}" destId="{E3142413-A066-44BE-A95B-735598941053}" srcOrd="1" destOrd="0" presId="urn:microsoft.com/office/officeart/2008/layout/HalfCircleOrganizationChart"/>
    <dgm:cxn modelId="{80F1AAA2-A2C8-458C-95F2-89F9AE92CA1C}" type="presOf" srcId="{2CB1578B-707A-43FD-A534-A6E3B3F714E3}" destId="{08426892-B359-45B9-9709-6E78AB0C9549}" srcOrd="0" destOrd="0" presId="urn:microsoft.com/office/officeart/2008/layout/HalfCircleOrganizationChart"/>
    <dgm:cxn modelId="{7C8D4490-6AB7-483F-9063-256FFC524D84}" type="presOf" srcId="{6EBD26BA-D958-44DD-937A-4721F6543C13}" destId="{B72C6752-405A-4548-B636-E0005220F115}" srcOrd="1" destOrd="0" presId="urn:microsoft.com/office/officeart/2008/layout/HalfCircleOrganizationChart"/>
    <dgm:cxn modelId="{964A04EC-8A61-41BC-8D38-103B14DBB41C}" type="presOf" srcId="{405267B7-4496-444B-8B7C-BC7F496A61E4}" destId="{434BFDCE-86B5-400E-8813-3B7892E27715}" srcOrd="0" destOrd="0" presId="urn:microsoft.com/office/officeart/2008/layout/HalfCircleOrganizationChart"/>
    <dgm:cxn modelId="{FABACD13-CA72-469F-A76C-DA06F8639265}" type="presOf" srcId="{2260F4CB-91B4-4248-8A87-38DE68403B76}" destId="{494E6636-7124-4CA1-A8C7-17E093FCFE7A}" srcOrd="0" destOrd="0" presId="urn:microsoft.com/office/officeart/2008/layout/HalfCircleOrganizationChart"/>
    <dgm:cxn modelId="{E5F635C6-70CA-45B9-B543-3304E1BD71A0}" type="presOf" srcId="{C508C0B1-1798-4953-94B9-73B60AC1C596}" destId="{A4EC55BD-CCC5-4973-AAB5-6B33F7BE032C}" srcOrd="0" destOrd="0" presId="urn:microsoft.com/office/officeart/2008/layout/HalfCircleOrganizationChart"/>
    <dgm:cxn modelId="{DFED9EFA-3CEC-48A4-A293-2F01C08D1352}" type="presOf" srcId="{0F815755-017F-40B2-AEFF-8761F00927BE}" destId="{70BB4681-E08B-48D8-984A-1D73ED80ADC4}" srcOrd="0" destOrd="0" presId="urn:microsoft.com/office/officeart/2008/layout/HalfCircleOrganizationChart"/>
    <dgm:cxn modelId="{DCD646F7-FF4F-4783-843C-C0950E67E6EA}" type="presOf" srcId="{CC96EECA-9525-4D6F-865D-CEBA2CFDCFD0}" destId="{D58B25BF-8CF5-4305-B173-11BBA1BEAF97}" srcOrd="1" destOrd="0" presId="urn:microsoft.com/office/officeart/2008/layout/HalfCircleOrganizationChart"/>
    <dgm:cxn modelId="{0A8B3FC1-E510-46EC-AC7B-2B03EA192E77}" type="presOf" srcId="{445EEFEF-E4F4-4697-A969-2AB4B0824074}" destId="{E373801E-C29B-4F42-89F4-317A908EB38E}" srcOrd="0" destOrd="0" presId="urn:microsoft.com/office/officeart/2008/layout/HalfCircleOrganizationChart"/>
    <dgm:cxn modelId="{4ED0F424-714D-4ABC-A45D-0C013B524347}" type="presOf" srcId="{BBA30EBE-2E15-4C28-B4C8-A5901CB8F07C}" destId="{9A779A72-7B19-41F1-B947-AF9895BE3A27}" srcOrd="1" destOrd="0" presId="urn:microsoft.com/office/officeart/2008/layout/HalfCircleOrganizationChart"/>
    <dgm:cxn modelId="{26BD1F3B-0001-446C-882D-13F8B51D7538}" type="presOf" srcId="{6BE84A10-D39F-4DDC-B11C-D51C8D8ABBB6}" destId="{9290CE8D-90E0-4DD9-88CE-B9B04D62806D}" srcOrd="0" destOrd="0" presId="urn:microsoft.com/office/officeart/2008/layout/HalfCircleOrganizationChart"/>
    <dgm:cxn modelId="{69E262E3-23B6-498E-A057-58A292A7695D}" srcId="{171D5875-4964-4EBA-9CB9-E5265B1368AD}" destId="{7F52A2E2-B6AC-48CC-90B3-22158D275064}" srcOrd="0" destOrd="0" parTransId="{C508C0B1-1798-4953-94B9-73B60AC1C596}" sibTransId="{842CF0ED-5F35-4A81-BDBC-88E8BFFC8EC8}"/>
    <dgm:cxn modelId="{06B2D392-5F9C-485B-8401-18F093D67E85}" type="presParOf" srcId="{7568E37D-7CF1-4EE5-BD8A-7BD885DB4110}" destId="{49C92C9D-3037-439E-A81E-691AA79498B7}" srcOrd="0" destOrd="0" presId="urn:microsoft.com/office/officeart/2008/layout/HalfCircleOrganizationChart"/>
    <dgm:cxn modelId="{26CAD198-9B77-4131-9E71-82DDEDC6A4CE}" type="presParOf" srcId="{49C92C9D-3037-439E-A81E-691AA79498B7}" destId="{90F8B381-B0D5-4A00-903C-1FB9BBF5A2E2}" srcOrd="0" destOrd="0" presId="urn:microsoft.com/office/officeart/2008/layout/HalfCircleOrganizationChart"/>
    <dgm:cxn modelId="{DED12547-C6DF-43F9-A262-574EBB27F5DD}" type="presParOf" srcId="{90F8B381-B0D5-4A00-903C-1FB9BBF5A2E2}" destId="{03918848-4F71-448D-A113-2F7C1ADC6C52}" srcOrd="0" destOrd="0" presId="urn:microsoft.com/office/officeart/2008/layout/HalfCircleOrganizationChart"/>
    <dgm:cxn modelId="{EE7BA1E4-89B6-45F8-8F93-ECBA5412531C}" type="presParOf" srcId="{90F8B381-B0D5-4A00-903C-1FB9BBF5A2E2}" destId="{BC9A2026-E078-4B73-85FA-E1CEA9D70A00}" srcOrd="1" destOrd="0" presId="urn:microsoft.com/office/officeart/2008/layout/HalfCircleOrganizationChart"/>
    <dgm:cxn modelId="{FA4D5C0F-7EB8-4A85-82D1-D7D710D545D0}" type="presParOf" srcId="{90F8B381-B0D5-4A00-903C-1FB9BBF5A2E2}" destId="{C8058CE1-C858-46AD-95D4-7609F787EDA7}" srcOrd="2" destOrd="0" presId="urn:microsoft.com/office/officeart/2008/layout/HalfCircleOrganizationChart"/>
    <dgm:cxn modelId="{9FF4A774-918E-4ECB-8E15-7171DBB50114}" type="presParOf" srcId="{90F8B381-B0D5-4A00-903C-1FB9BBF5A2E2}" destId="{BD81DFAD-56D4-46E9-AF69-3338FB667D77}" srcOrd="3" destOrd="0" presId="urn:microsoft.com/office/officeart/2008/layout/HalfCircleOrganizationChart"/>
    <dgm:cxn modelId="{C88D2C5D-2AB2-4FB3-98E7-3084EACD25EB}" type="presParOf" srcId="{49C92C9D-3037-439E-A81E-691AA79498B7}" destId="{6EBCC98C-0F5E-4A15-88D2-9D820C91F108}" srcOrd="1" destOrd="0" presId="urn:microsoft.com/office/officeart/2008/layout/HalfCircleOrganizationChart"/>
    <dgm:cxn modelId="{4A790001-1F2D-4FF8-A07A-A4FD25BE0F62}" type="presParOf" srcId="{6EBCC98C-0F5E-4A15-88D2-9D820C91F108}" destId="{A4EC55BD-CCC5-4973-AAB5-6B33F7BE032C}" srcOrd="0" destOrd="0" presId="urn:microsoft.com/office/officeart/2008/layout/HalfCircleOrganizationChart"/>
    <dgm:cxn modelId="{9AD6119A-049C-4EFD-A8A2-46EECB4E8C63}" type="presParOf" srcId="{6EBCC98C-0F5E-4A15-88D2-9D820C91F108}" destId="{8C4AFE82-8219-4EE0-8913-D76C7F40D46F}" srcOrd="1" destOrd="0" presId="urn:microsoft.com/office/officeart/2008/layout/HalfCircleOrganizationChart"/>
    <dgm:cxn modelId="{61E19390-46E7-402A-A17A-09B8CDA96F66}" type="presParOf" srcId="{8C4AFE82-8219-4EE0-8913-D76C7F40D46F}" destId="{4FD7D314-2E89-4B9D-B0F8-8ABA3C7D2D4B}" srcOrd="0" destOrd="0" presId="urn:microsoft.com/office/officeart/2008/layout/HalfCircleOrganizationChart"/>
    <dgm:cxn modelId="{AA1AC87E-DF92-4D60-8F99-D79A124D61CF}" type="presParOf" srcId="{4FD7D314-2E89-4B9D-B0F8-8ABA3C7D2D4B}" destId="{F2FC2F40-423D-4CD3-93D0-4C083B8791EA}" srcOrd="0" destOrd="0" presId="urn:microsoft.com/office/officeart/2008/layout/HalfCircleOrganizationChart"/>
    <dgm:cxn modelId="{D362BE2F-5078-4A28-B45D-8A99D4175994}" type="presParOf" srcId="{4FD7D314-2E89-4B9D-B0F8-8ABA3C7D2D4B}" destId="{74FF17EA-7E3B-43A5-B6BA-96E81EE8E473}" srcOrd="1" destOrd="0" presId="urn:microsoft.com/office/officeart/2008/layout/HalfCircleOrganizationChart"/>
    <dgm:cxn modelId="{F2824766-DCB1-4E18-B71B-2E9F4B3F8852}" type="presParOf" srcId="{4FD7D314-2E89-4B9D-B0F8-8ABA3C7D2D4B}" destId="{13093B12-5974-4F45-9A48-E23650D5CF48}" srcOrd="2" destOrd="0" presId="urn:microsoft.com/office/officeart/2008/layout/HalfCircleOrganizationChart"/>
    <dgm:cxn modelId="{2A26B354-6A57-47B8-A3AC-D441AA6C14FF}" type="presParOf" srcId="{4FD7D314-2E89-4B9D-B0F8-8ABA3C7D2D4B}" destId="{F91224CC-9896-4C42-8246-356FF30A5D80}" srcOrd="3" destOrd="0" presId="urn:microsoft.com/office/officeart/2008/layout/HalfCircleOrganizationChart"/>
    <dgm:cxn modelId="{54CAD23F-C4EC-446F-8702-465F5527A8E8}" type="presParOf" srcId="{8C4AFE82-8219-4EE0-8913-D76C7F40D46F}" destId="{06194B6A-7FD5-427B-ADBB-357CA2F15E4F}" srcOrd="1" destOrd="0" presId="urn:microsoft.com/office/officeart/2008/layout/HalfCircleOrganizationChart"/>
    <dgm:cxn modelId="{FC338E16-F3E8-4B4F-8D61-1BC914749FFE}" type="presParOf" srcId="{8C4AFE82-8219-4EE0-8913-D76C7F40D46F}" destId="{9E9BE3FF-DA3F-4417-92B1-0E4F5AA1A439}" srcOrd="2" destOrd="0" presId="urn:microsoft.com/office/officeart/2008/layout/HalfCircleOrganizationChart"/>
    <dgm:cxn modelId="{D7F907C8-8868-4107-8F30-98DFA5F35281}" type="presParOf" srcId="{6EBCC98C-0F5E-4A15-88D2-9D820C91F108}" destId="{80D977BB-5986-4A4C-8635-49424BA8B8A6}" srcOrd="2" destOrd="0" presId="urn:microsoft.com/office/officeart/2008/layout/HalfCircleOrganizationChart"/>
    <dgm:cxn modelId="{CBEEB402-FF48-45CF-81D8-22F4619E3013}" type="presParOf" srcId="{6EBCC98C-0F5E-4A15-88D2-9D820C91F108}" destId="{FAC71729-F1BC-4B73-AF46-BA6DC0F8160C}" srcOrd="3" destOrd="0" presId="urn:microsoft.com/office/officeart/2008/layout/HalfCircleOrganizationChart"/>
    <dgm:cxn modelId="{174296B9-F3B3-44CC-8DFE-16A24EAA3626}" type="presParOf" srcId="{FAC71729-F1BC-4B73-AF46-BA6DC0F8160C}" destId="{9A9B2EEA-FAA4-4F73-987F-604F88D673E8}" srcOrd="0" destOrd="0" presId="urn:microsoft.com/office/officeart/2008/layout/HalfCircleOrganizationChart"/>
    <dgm:cxn modelId="{852B2AAC-335B-4828-AA77-4AE5E922D40E}" type="presParOf" srcId="{9A9B2EEA-FAA4-4F73-987F-604F88D673E8}" destId="{8AB3EFAB-5E31-4389-AAEC-684359F026A0}" srcOrd="0" destOrd="0" presId="urn:microsoft.com/office/officeart/2008/layout/HalfCircleOrganizationChart"/>
    <dgm:cxn modelId="{8D3F3F0D-E8CB-45E4-B53E-7A952E9F7BB2}" type="presParOf" srcId="{9A9B2EEA-FAA4-4F73-987F-604F88D673E8}" destId="{149916F8-DC9D-4A82-B3D9-24F136E8937C}" srcOrd="1" destOrd="0" presId="urn:microsoft.com/office/officeart/2008/layout/HalfCircleOrganizationChart"/>
    <dgm:cxn modelId="{EB99A86C-33E5-4EA1-81F6-E2B0B9C919E4}" type="presParOf" srcId="{9A9B2EEA-FAA4-4F73-987F-604F88D673E8}" destId="{7400606C-8AD3-4BC0-97A6-0FAA882557DE}" srcOrd="2" destOrd="0" presId="urn:microsoft.com/office/officeart/2008/layout/HalfCircleOrganizationChart"/>
    <dgm:cxn modelId="{8473EDB3-FE11-4C84-9CD0-84E2123ABDCF}" type="presParOf" srcId="{9A9B2EEA-FAA4-4F73-987F-604F88D673E8}" destId="{1431EAE1-3382-4742-8FF1-4D767CEA1929}" srcOrd="3" destOrd="0" presId="urn:microsoft.com/office/officeart/2008/layout/HalfCircleOrganizationChart"/>
    <dgm:cxn modelId="{A8E6F6C9-B4AF-4285-826D-02C25B6B24B1}" type="presParOf" srcId="{FAC71729-F1BC-4B73-AF46-BA6DC0F8160C}" destId="{D8E3B344-4AAD-4970-AB79-60321472AF5E}" srcOrd="1" destOrd="0" presId="urn:microsoft.com/office/officeart/2008/layout/HalfCircleOrganizationChart"/>
    <dgm:cxn modelId="{CADE43E0-6D7D-4BF4-9B82-62043EA9B218}" type="presParOf" srcId="{D8E3B344-4AAD-4970-AB79-60321472AF5E}" destId="{B5EAF509-9A7C-4354-B439-6872A0ECFBE7}" srcOrd="0" destOrd="0" presId="urn:microsoft.com/office/officeart/2008/layout/HalfCircleOrganizationChart"/>
    <dgm:cxn modelId="{7BF9273D-4987-4888-8364-F566B6068403}" type="presParOf" srcId="{D8E3B344-4AAD-4970-AB79-60321472AF5E}" destId="{1E5CA5D0-D4BE-4D9B-A197-0ED4F86A98EB}" srcOrd="1" destOrd="0" presId="urn:microsoft.com/office/officeart/2008/layout/HalfCircleOrganizationChart"/>
    <dgm:cxn modelId="{2E517049-8C43-4587-937B-E8C600E1B953}" type="presParOf" srcId="{1E5CA5D0-D4BE-4D9B-A197-0ED4F86A98EB}" destId="{82E023CA-0DD4-4B30-A7B1-87EC37D30F51}" srcOrd="0" destOrd="0" presId="urn:microsoft.com/office/officeart/2008/layout/HalfCircleOrganizationChart"/>
    <dgm:cxn modelId="{0849C795-306A-47F4-AD69-470B03DB58A1}" type="presParOf" srcId="{82E023CA-0DD4-4B30-A7B1-87EC37D30F51}" destId="{ADC54F38-64FC-4610-BCE2-665956593386}" srcOrd="0" destOrd="0" presId="urn:microsoft.com/office/officeart/2008/layout/HalfCircleOrganizationChart"/>
    <dgm:cxn modelId="{B6E96AD5-6F65-45C9-AF41-4E0E19C7D30C}" type="presParOf" srcId="{82E023CA-0DD4-4B30-A7B1-87EC37D30F51}" destId="{59FC4983-159D-4412-A4B4-56ABE120D5A0}" srcOrd="1" destOrd="0" presId="urn:microsoft.com/office/officeart/2008/layout/HalfCircleOrganizationChart"/>
    <dgm:cxn modelId="{6B1C80FA-8491-4FDD-9C2B-3643A304BEC9}" type="presParOf" srcId="{82E023CA-0DD4-4B30-A7B1-87EC37D30F51}" destId="{C0ABEB56-8B3B-4920-9E51-3EC5059A3349}" srcOrd="2" destOrd="0" presId="urn:microsoft.com/office/officeart/2008/layout/HalfCircleOrganizationChart"/>
    <dgm:cxn modelId="{D3F17144-B8FC-4523-9CD8-1F64A5AE9673}" type="presParOf" srcId="{82E023CA-0DD4-4B30-A7B1-87EC37D30F51}" destId="{E7196C5E-0D05-49CC-B12E-4F7D3A297C20}" srcOrd="3" destOrd="0" presId="urn:microsoft.com/office/officeart/2008/layout/HalfCircleOrganizationChart"/>
    <dgm:cxn modelId="{36E86DFC-B05A-41D6-80A9-1138526490FD}" type="presParOf" srcId="{1E5CA5D0-D4BE-4D9B-A197-0ED4F86A98EB}" destId="{3610B3D0-E0C0-4DA0-A812-E9A0D1E42D2B}" srcOrd="1" destOrd="0" presId="urn:microsoft.com/office/officeart/2008/layout/HalfCircleOrganizationChart"/>
    <dgm:cxn modelId="{4923B48F-EA69-4F00-93EC-D074BBE1F1C4}" type="presParOf" srcId="{1E5CA5D0-D4BE-4D9B-A197-0ED4F86A98EB}" destId="{70717FB0-EE5B-4B17-9F66-EE2FAB99A13F}" srcOrd="2" destOrd="0" presId="urn:microsoft.com/office/officeart/2008/layout/HalfCircleOrganizationChart"/>
    <dgm:cxn modelId="{F8947C95-B920-404E-A112-5C1B4666FF29}" type="presParOf" srcId="{D8E3B344-4AAD-4970-AB79-60321472AF5E}" destId="{E4852EF4-FCB8-4022-ABA7-D2825C068FBA}" srcOrd="2" destOrd="0" presId="urn:microsoft.com/office/officeart/2008/layout/HalfCircleOrganizationChart"/>
    <dgm:cxn modelId="{D0C09FDF-1B92-467E-902E-9F99E0287B69}" type="presParOf" srcId="{D8E3B344-4AAD-4970-AB79-60321472AF5E}" destId="{8AC5D06C-2C0F-4882-B26E-FA30D4FAB44E}" srcOrd="3" destOrd="0" presId="urn:microsoft.com/office/officeart/2008/layout/HalfCircleOrganizationChart"/>
    <dgm:cxn modelId="{BED3089D-9D02-4EDE-8594-6B32109A7B03}" type="presParOf" srcId="{8AC5D06C-2C0F-4882-B26E-FA30D4FAB44E}" destId="{01277376-68DA-41CC-9AE9-2AC43F13DFCA}" srcOrd="0" destOrd="0" presId="urn:microsoft.com/office/officeart/2008/layout/HalfCircleOrganizationChart"/>
    <dgm:cxn modelId="{8BF9884D-ECFF-4CDD-9EF5-DBA3456BB1CE}" type="presParOf" srcId="{01277376-68DA-41CC-9AE9-2AC43F13DFCA}" destId="{9F00B2D8-3BCE-48A1-A01E-8B7A8CA0CC3B}" srcOrd="0" destOrd="0" presId="urn:microsoft.com/office/officeart/2008/layout/HalfCircleOrganizationChart"/>
    <dgm:cxn modelId="{581423AA-D867-41F8-9DDF-82173BC70075}" type="presParOf" srcId="{01277376-68DA-41CC-9AE9-2AC43F13DFCA}" destId="{6ED377A1-3E6D-4EBB-89D3-992A4A220276}" srcOrd="1" destOrd="0" presId="urn:microsoft.com/office/officeart/2008/layout/HalfCircleOrganizationChart"/>
    <dgm:cxn modelId="{3D486B99-DE69-430A-8076-FE1FC0BF1AD2}" type="presParOf" srcId="{01277376-68DA-41CC-9AE9-2AC43F13DFCA}" destId="{58F80B23-6422-446F-8F12-2A342BB70C2D}" srcOrd="2" destOrd="0" presId="urn:microsoft.com/office/officeart/2008/layout/HalfCircleOrganizationChart"/>
    <dgm:cxn modelId="{AE321349-D0E0-4A8B-9FED-3CD0EAFE5EBC}" type="presParOf" srcId="{01277376-68DA-41CC-9AE9-2AC43F13DFCA}" destId="{1CD41E96-2976-440F-BD30-2D219EF1DF67}" srcOrd="3" destOrd="0" presId="urn:microsoft.com/office/officeart/2008/layout/HalfCircleOrganizationChart"/>
    <dgm:cxn modelId="{3DC107C6-1A40-481B-9B42-C319176C9FDC}" type="presParOf" srcId="{8AC5D06C-2C0F-4882-B26E-FA30D4FAB44E}" destId="{EBF4D129-B054-4476-8D1C-9BF724CBC1CE}" srcOrd="1" destOrd="0" presId="urn:microsoft.com/office/officeart/2008/layout/HalfCircleOrganizationChart"/>
    <dgm:cxn modelId="{02E098DE-0309-47B5-B39D-B05B87558C27}" type="presParOf" srcId="{8AC5D06C-2C0F-4882-B26E-FA30D4FAB44E}" destId="{D0A66FE2-FD11-4B08-9277-FB03C9252B3A}" srcOrd="2" destOrd="0" presId="urn:microsoft.com/office/officeart/2008/layout/HalfCircleOrganizationChart"/>
    <dgm:cxn modelId="{714DDCE9-D05B-4B59-934C-788A0B5F5E9F}" type="presParOf" srcId="{D8E3B344-4AAD-4970-AB79-60321472AF5E}" destId="{53B634DD-1EF7-46E5-AEC9-2D4DC9A15E76}" srcOrd="4" destOrd="0" presId="urn:microsoft.com/office/officeart/2008/layout/HalfCircleOrganizationChart"/>
    <dgm:cxn modelId="{50DA3101-FED3-4869-B66C-1FC602E81468}" type="presParOf" srcId="{D8E3B344-4AAD-4970-AB79-60321472AF5E}" destId="{BCBA75F6-1620-49B5-8EC9-D6167F63DFA0}" srcOrd="5" destOrd="0" presId="urn:microsoft.com/office/officeart/2008/layout/HalfCircleOrganizationChart"/>
    <dgm:cxn modelId="{A432ABC4-A2AA-4126-B020-BAFF36D00479}" type="presParOf" srcId="{BCBA75F6-1620-49B5-8EC9-D6167F63DFA0}" destId="{D7FCB819-9B43-42BC-8345-64DA5C77926E}" srcOrd="0" destOrd="0" presId="urn:microsoft.com/office/officeart/2008/layout/HalfCircleOrganizationChart"/>
    <dgm:cxn modelId="{F0CCE29D-5E1D-4475-9300-5AB5203725D7}" type="presParOf" srcId="{D7FCB819-9B43-42BC-8345-64DA5C77926E}" destId="{9290CE8D-90E0-4DD9-88CE-B9B04D62806D}" srcOrd="0" destOrd="0" presId="urn:microsoft.com/office/officeart/2008/layout/HalfCircleOrganizationChart"/>
    <dgm:cxn modelId="{80136076-2C3C-42C3-B936-4A0BA252CA59}" type="presParOf" srcId="{D7FCB819-9B43-42BC-8345-64DA5C77926E}" destId="{41733CEB-DCAE-454A-8206-E69A2D128A80}" srcOrd="1" destOrd="0" presId="urn:microsoft.com/office/officeart/2008/layout/HalfCircleOrganizationChart"/>
    <dgm:cxn modelId="{ACCD3ED9-1054-4E5B-A232-69FFBE2E939E}" type="presParOf" srcId="{D7FCB819-9B43-42BC-8345-64DA5C77926E}" destId="{EF7935BF-F3C3-41CE-A7FA-0B6C96F6CE6E}" srcOrd="2" destOrd="0" presId="urn:microsoft.com/office/officeart/2008/layout/HalfCircleOrganizationChart"/>
    <dgm:cxn modelId="{EAEEAA34-A794-4391-8020-2E36D6978625}" type="presParOf" srcId="{D7FCB819-9B43-42BC-8345-64DA5C77926E}" destId="{499C8455-A028-4E7B-A670-344ABABF44F6}" srcOrd="3" destOrd="0" presId="urn:microsoft.com/office/officeart/2008/layout/HalfCircleOrganizationChart"/>
    <dgm:cxn modelId="{4E40B21C-7B8B-4518-BC43-082D5F9B4B28}" type="presParOf" srcId="{BCBA75F6-1620-49B5-8EC9-D6167F63DFA0}" destId="{6737F256-E994-40B0-B365-F99C3DB0A107}" srcOrd="1" destOrd="0" presId="urn:microsoft.com/office/officeart/2008/layout/HalfCircleOrganizationChart"/>
    <dgm:cxn modelId="{1B30A3AC-8087-4045-B122-384473DC7341}" type="presParOf" srcId="{BCBA75F6-1620-49B5-8EC9-D6167F63DFA0}" destId="{7C2D2F88-9D9D-474D-AF7D-4B88D978FBCA}" srcOrd="2" destOrd="0" presId="urn:microsoft.com/office/officeart/2008/layout/HalfCircleOrganizationChart"/>
    <dgm:cxn modelId="{F61CE11A-79E2-4641-9EAE-C2A3AA79441D}" type="presParOf" srcId="{FAC71729-F1BC-4B73-AF46-BA6DC0F8160C}" destId="{DD346507-EB39-4D7E-9EF2-4882E6A2337C}" srcOrd="2" destOrd="0" presId="urn:microsoft.com/office/officeart/2008/layout/HalfCircleOrganizationChart"/>
    <dgm:cxn modelId="{20F85D3F-FD24-4BC5-9134-88C0F63622E6}" type="presParOf" srcId="{6EBCC98C-0F5E-4A15-88D2-9D820C91F108}" destId="{434BFDCE-86B5-400E-8813-3B7892E27715}" srcOrd="4" destOrd="0" presId="urn:microsoft.com/office/officeart/2008/layout/HalfCircleOrganizationChart"/>
    <dgm:cxn modelId="{C771C49F-7196-4070-A6E2-DBD551DA8B02}" type="presParOf" srcId="{6EBCC98C-0F5E-4A15-88D2-9D820C91F108}" destId="{FB2CA8C1-4C95-4257-A5A4-D8DDFFF437D4}" srcOrd="5" destOrd="0" presId="urn:microsoft.com/office/officeart/2008/layout/HalfCircleOrganizationChart"/>
    <dgm:cxn modelId="{B92489E6-639F-4ABB-9EA7-9B2822C5FCE6}" type="presParOf" srcId="{FB2CA8C1-4C95-4257-A5A4-D8DDFFF437D4}" destId="{E8387251-B751-4729-9859-33B8533EB479}" srcOrd="0" destOrd="0" presId="urn:microsoft.com/office/officeart/2008/layout/HalfCircleOrganizationChart"/>
    <dgm:cxn modelId="{12472308-BCE3-4169-A34D-E7751CB611D4}" type="presParOf" srcId="{E8387251-B751-4729-9859-33B8533EB479}" destId="{C0668F7F-9282-4D2C-A076-A797E31CD173}" srcOrd="0" destOrd="0" presId="urn:microsoft.com/office/officeart/2008/layout/HalfCircleOrganizationChart"/>
    <dgm:cxn modelId="{A4EA4C54-C3DB-4B93-A778-2EAA30440E57}" type="presParOf" srcId="{E8387251-B751-4729-9859-33B8533EB479}" destId="{2BFAF9AD-1B44-443F-BF10-B799E9F29CCB}" srcOrd="1" destOrd="0" presId="urn:microsoft.com/office/officeart/2008/layout/HalfCircleOrganizationChart"/>
    <dgm:cxn modelId="{5EC8F0E4-C1FA-4B92-B0E0-52F5ED38861E}" type="presParOf" srcId="{E8387251-B751-4729-9859-33B8533EB479}" destId="{8DA1AD88-0B47-4C97-9D55-5BADDAFCA0E2}" srcOrd="2" destOrd="0" presId="urn:microsoft.com/office/officeart/2008/layout/HalfCircleOrganizationChart"/>
    <dgm:cxn modelId="{DCE23129-6181-46F2-848C-1FB56B0E78D8}" type="presParOf" srcId="{E8387251-B751-4729-9859-33B8533EB479}" destId="{B72C6752-405A-4548-B636-E0005220F115}" srcOrd="3" destOrd="0" presId="urn:microsoft.com/office/officeart/2008/layout/HalfCircleOrganizationChart"/>
    <dgm:cxn modelId="{1D4EB2B1-E75E-49B9-A022-A0BE4F9088B0}" type="presParOf" srcId="{FB2CA8C1-4C95-4257-A5A4-D8DDFFF437D4}" destId="{E5E0D5FA-F8C8-4549-81F9-90DA3A666100}" srcOrd="1" destOrd="0" presId="urn:microsoft.com/office/officeart/2008/layout/HalfCircleOrganizationChart"/>
    <dgm:cxn modelId="{4AB67533-A3CD-4D30-B7F8-0C04D4E80B6D}" type="presParOf" srcId="{E5E0D5FA-F8C8-4549-81F9-90DA3A666100}" destId="{70BB4681-E08B-48D8-984A-1D73ED80ADC4}" srcOrd="0" destOrd="0" presId="urn:microsoft.com/office/officeart/2008/layout/HalfCircleOrganizationChart"/>
    <dgm:cxn modelId="{D80F86BF-C058-40FE-9D3F-5B857E899249}" type="presParOf" srcId="{E5E0D5FA-F8C8-4549-81F9-90DA3A666100}" destId="{48041E0F-542C-4F73-829C-8A46135BFC91}" srcOrd="1" destOrd="0" presId="urn:microsoft.com/office/officeart/2008/layout/HalfCircleOrganizationChart"/>
    <dgm:cxn modelId="{F2565353-2B23-4A23-8295-1E27C2D7591C}" type="presParOf" srcId="{48041E0F-542C-4F73-829C-8A46135BFC91}" destId="{E80AD461-E14A-49CD-8174-2A2CF3797BB2}" srcOrd="0" destOrd="0" presId="urn:microsoft.com/office/officeart/2008/layout/HalfCircleOrganizationChart"/>
    <dgm:cxn modelId="{9126968E-30D8-43AE-B25A-1E2F51DFDF41}" type="presParOf" srcId="{E80AD461-E14A-49CD-8174-2A2CF3797BB2}" destId="{CD4137C0-1124-49AE-A8E3-3406DE03FFF5}" srcOrd="0" destOrd="0" presId="urn:microsoft.com/office/officeart/2008/layout/HalfCircleOrganizationChart"/>
    <dgm:cxn modelId="{50981D28-4770-4124-887D-60B2315D6439}" type="presParOf" srcId="{E80AD461-E14A-49CD-8174-2A2CF3797BB2}" destId="{AA7E3085-D01C-42ED-BBD2-1E401E74DB8F}" srcOrd="1" destOrd="0" presId="urn:microsoft.com/office/officeart/2008/layout/HalfCircleOrganizationChart"/>
    <dgm:cxn modelId="{C0CEB85D-8199-4EBD-BC62-EDA4F8769251}" type="presParOf" srcId="{E80AD461-E14A-49CD-8174-2A2CF3797BB2}" destId="{F7117AA4-8606-42EB-BE46-50E2EDC03543}" srcOrd="2" destOrd="0" presId="urn:microsoft.com/office/officeart/2008/layout/HalfCircleOrganizationChart"/>
    <dgm:cxn modelId="{EBA5D076-0E35-4B60-862F-CB4367FA5776}" type="presParOf" srcId="{E80AD461-E14A-49CD-8174-2A2CF3797BB2}" destId="{480DF507-1487-4649-864E-3FD1E45719E4}" srcOrd="3" destOrd="0" presId="urn:microsoft.com/office/officeart/2008/layout/HalfCircleOrganizationChart"/>
    <dgm:cxn modelId="{3FF040C9-9833-4658-9080-BBBCBAB4EA28}" type="presParOf" srcId="{48041E0F-542C-4F73-829C-8A46135BFC91}" destId="{4E1266EA-B776-4907-A20A-255D3DB1EC25}" srcOrd="1" destOrd="0" presId="urn:microsoft.com/office/officeart/2008/layout/HalfCircleOrganizationChart"/>
    <dgm:cxn modelId="{0635B0D1-0E59-4C05-AEFA-EEED8077EFC3}" type="presParOf" srcId="{4E1266EA-B776-4907-A20A-255D3DB1EC25}" destId="{65250287-DA85-4D8D-A6E4-B8DB1A46107A}" srcOrd="0" destOrd="0" presId="urn:microsoft.com/office/officeart/2008/layout/HalfCircleOrganizationChart"/>
    <dgm:cxn modelId="{707E3515-F4F7-437D-8261-27C3E1E7291C}" type="presParOf" srcId="{4E1266EA-B776-4907-A20A-255D3DB1EC25}" destId="{857DE690-8CF3-40B5-B723-B49E63A0F369}" srcOrd="1" destOrd="0" presId="urn:microsoft.com/office/officeart/2008/layout/HalfCircleOrganizationChart"/>
    <dgm:cxn modelId="{A67DBD2F-6086-495E-A860-603617BCE75C}" type="presParOf" srcId="{857DE690-8CF3-40B5-B723-B49E63A0F369}" destId="{17033720-DBA8-4F38-8D36-939314C4792F}" srcOrd="0" destOrd="0" presId="urn:microsoft.com/office/officeart/2008/layout/HalfCircleOrganizationChart"/>
    <dgm:cxn modelId="{A46C5711-D283-42F2-A561-74B0C8B29DDC}" type="presParOf" srcId="{17033720-DBA8-4F38-8D36-939314C4792F}" destId="{205F23F1-E947-49FC-A699-3BB2CE8DB7F5}" srcOrd="0" destOrd="0" presId="urn:microsoft.com/office/officeart/2008/layout/HalfCircleOrganizationChart"/>
    <dgm:cxn modelId="{49B6A320-DD63-40FE-A47E-C0AD161E4A87}" type="presParOf" srcId="{17033720-DBA8-4F38-8D36-939314C4792F}" destId="{F65A9BDB-0523-4C01-BDD1-A81A3D1E1408}" srcOrd="1" destOrd="0" presId="urn:microsoft.com/office/officeart/2008/layout/HalfCircleOrganizationChart"/>
    <dgm:cxn modelId="{C5561436-1341-4126-886A-E1829AE80854}" type="presParOf" srcId="{17033720-DBA8-4F38-8D36-939314C4792F}" destId="{72919993-8FBA-4400-BB34-905CC6EDD324}" srcOrd="2" destOrd="0" presId="urn:microsoft.com/office/officeart/2008/layout/HalfCircleOrganizationChart"/>
    <dgm:cxn modelId="{CF1EBD85-13B7-4AC1-94EF-6C32C5A9E4A5}" type="presParOf" srcId="{17033720-DBA8-4F38-8D36-939314C4792F}" destId="{4E83CB3B-1D07-4A64-BAEC-64C6D9487D63}" srcOrd="3" destOrd="0" presId="urn:microsoft.com/office/officeart/2008/layout/HalfCircleOrganizationChart"/>
    <dgm:cxn modelId="{239C042A-38E3-4226-8578-71148C84D9DD}" type="presParOf" srcId="{857DE690-8CF3-40B5-B723-B49E63A0F369}" destId="{76C81FB0-B5AB-4670-B8AF-ABD257F26A8F}" srcOrd="1" destOrd="0" presId="urn:microsoft.com/office/officeart/2008/layout/HalfCircleOrganizationChart"/>
    <dgm:cxn modelId="{72CE7F39-EE63-471A-8235-29E88E5E60DB}" type="presParOf" srcId="{857DE690-8CF3-40B5-B723-B49E63A0F369}" destId="{FF875A7E-F6D6-4B17-8435-7DD945547D6F}" srcOrd="2" destOrd="0" presId="urn:microsoft.com/office/officeart/2008/layout/HalfCircleOrganizationChart"/>
    <dgm:cxn modelId="{A5EB20E5-57CA-44CD-AC21-69549543FB1C}" type="presParOf" srcId="{48041E0F-542C-4F73-829C-8A46135BFC91}" destId="{C5EE2FFE-B5CF-4162-99EB-4151528873A4}" srcOrd="2" destOrd="0" presId="urn:microsoft.com/office/officeart/2008/layout/HalfCircleOrganizationChart"/>
    <dgm:cxn modelId="{2A2E968B-EDAF-4737-B32E-DB1ED2F19EB0}" type="presParOf" srcId="{E5E0D5FA-F8C8-4549-81F9-90DA3A666100}" destId="{494E6636-7124-4CA1-A8C7-17E093FCFE7A}" srcOrd="2" destOrd="0" presId="urn:microsoft.com/office/officeart/2008/layout/HalfCircleOrganizationChart"/>
    <dgm:cxn modelId="{5DB499C5-9AAD-43B1-B1BF-7C7DD55F54F8}" type="presParOf" srcId="{E5E0D5FA-F8C8-4549-81F9-90DA3A666100}" destId="{B759DFAB-5582-4953-BA74-E29F03B718B0}" srcOrd="3" destOrd="0" presId="urn:microsoft.com/office/officeart/2008/layout/HalfCircleOrganizationChart"/>
    <dgm:cxn modelId="{B6AB5A76-97F2-485C-8873-3ECA5CE4C370}" type="presParOf" srcId="{B759DFAB-5582-4953-BA74-E29F03B718B0}" destId="{65B7E642-9945-40E5-9977-6BD34C8F90AE}" srcOrd="0" destOrd="0" presId="urn:microsoft.com/office/officeart/2008/layout/HalfCircleOrganizationChart"/>
    <dgm:cxn modelId="{A628A7A8-A83B-4F66-A121-EFF660DF5738}" type="presParOf" srcId="{65B7E642-9945-40E5-9977-6BD34C8F90AE}" destId="{EB81F015-42CC-4B80-B203-82F3E45F72C0}" srcOrd="0" destOrd="0" presId="urn:microsoft.com/office/officeart/2008/layout/HalfCircleOrganizationChart"/>
    <dgm:cxn modelId="{B8DC4179-8447-498F-B978-FB1AB5307F03}" type="presParOf" srcId="{65B7E642-9945-40E5-9977-6BD34C8F90AE}" destId="{B2FED121-1F44-491A-9FA6-59C2EDD37513}" srcOrd="1" destOrd="0" presId="urn:microsoft.com/office/officeart/2008/layout/HalfCircleOrganizationChart"/>
    <dgm:cxn modelId="{CDD38152-755E-4E70-B711-ADC1C6203033}" type="presParOf" srcId="{65B7E642-9945-40E5-9977-6BD34C8F90AE}" destId="{960B9A4A-A6B4-42FE-BF90-ADEFC86DDEC5}" srcOrd="2" destOrd="0" presId="urn:microsoft.com/office/officeart/2008/layout/HalfCircleOrganizationChart"/>
    <dgm:cxn modelId="{F6E199D3-546C-4477-BC80-D0135C5BEDA0}" type="presParOf" srcId="{65B7E642-9945-40E5-9977-6BD34C8F90AE}" destId="{E3142413-A066-44BE-A95B-735598941053}" srcOrd="3" destOrd="0" presId="urn:microsoft.com/office/officeart/2008/layout/HalfCircleOrganizationChart"/>
    <dgm:cxn modelId="{29D5BD5E-A042-48BB-8906-A002E5D4A944}" type="presParOf" srcId="{B759DFAB-5582-4953-BA74-E29F03B718B0}" destId="{A95A4569-D3C5-4871-B7DF-120F033B954F}" srcOrd="1" destOrd="0" presId="urn:microsoft.com/office/officeart/2008/layout/HalfCircleOrganizationChart"/>
    <dgm:cxn modelId="{2F4579EB-FCBE-44C0-9BFB-69518CFC1460}" type="presParOf" srcId="{A95A4569-D3C5-4871-B7DF-120F033B954F}" destId="{E2FE7C5A-D137-422E-BA7B-65E26A81E7B4}" srcOrd="0" destOrd="0" presId="urn:microsoft.com/office/officeart/2008/layout/HalfCircleOrganizationChart"/>
    <dgm:cxn modelId="{53664E11-403A-400B-920A-9B54AC7B8370}" type="presParOf" srcId="{A95A4569-D3C5-4871-B7DF-120F033B954F}" destId="{2B7F5594-959D-48DF-9755-31E1A262926B}" srcOrd="1" destOrd="0" presId="urn:microsoft.com/office/officeart/2008/layout/HalfCircleOrganizationChart"/>
    <dgm:cxn modelId="{5C20C611-89F5-4147-9DD6-C450F3233480}" type="presParOf" srcId="{2B7F5594-959D-48DF-9755-31E1A262926B}" destId="{39C7FF84-9B09-44A5-B28D-E45934D38222}" srcOrd="0" destOrd="0" presId="urn:microsoft.com/office/officeart/2008/layout/HalfCircleOrganizationChart"/>
    <dgm:cxn modelId="{30B5733B-D605-41E8-9637-520E440863ED}" type="presParOf" srcId="{39C7FF84-9B09-44A5-B28D-E45934D38222}" destId="{F66BD6C6-DBED-4B51-94EF-6F9200D3A41D}" srcOrd="0" destOrd="0" presId="urn:microsoft.com/office/officeart/2008/layout/HalfCircleOrganizationChart"/>
    <dgm:cxn modelId="{62D3D265-C07B-4763-A134-6ABE9FA96BE2}" type="presParOf" srcId="{39C7FF84-9B09-44A5-B28D-E45934D38222}" destId="{8ED9F08F-7D91-40C7-BAA6-A47F9CE93914}" srcOrd="1" destOrd="0" presId="urn:microsoft.com/office/officeart/2008/layout/HalfCircleOrganizationChart"/>
    <dgm:cxn modelId="{EBBFD79F-9018-4DB9-874B-120AF139A47F}" type="presParOf" srcId="{39C7FF84-9B09-44A5-B28D-E45934D38222}" destId="{FA6184E8-64AA-4103-AAF3-CD85E0C26E59}" srcOrd="2" destOrd="0" presId="urn:microsoft.com/office/officeart/2008/layout/HalfCircleOrganizationChart"/>
    <dgm:cxn modelId="{15B470CE-4792-45F6-B3AE-682EAF347173}" type="presParOf" srcId="{39C7FF84-9B09-44A5-B28D-E45934D38222}" destId="{11E58745-EF5C-4CAB-B001-225329331FD2}" srcOrd="3" destOrd="0" presId="urn:microsoft.com/office/officeart/2008/layout/HalfCircleOrganizationChart"/>
    <dgm:cxn modelId="{A076D38E-2602-47D6-90AF-734605086FC7}" type="presParOf" srcId="{2B7F5594-959D-48DF-9755-31E1A262926B}" destId="{81E84385-8377-4A26-84EA-7AA1F9B59439}" srcOrd="1" destOrd="0" presId="urn:microsoft.com/office/officeart/2008/layout/HalfCircleOrganizationChart"/>
    <dgm:cxn modelId="{BB61CD09-3698-4972-8530-DA562ECAD3F5}" type="presParOf" srcId="{2B7F5594-959D-48DF-9755-31E1A262926B}" destId="{AFD1E5D1-BACD-4130-805E-8539527EC37B}" srcOrd="2" destOrd="0" presId="urn:microsoft.com/office/officeart/2008/layout/HalfCircleOrganizationChart"/>
    <dgm:cxn modelId="{379AADDC-F0D0-4178-B254-D807DE81CA96}" type="presParOf" srcId="{B759DFAB-5582-4953-BA74-E29F03B718B0}" destId="{C46AF383-B2C9-4B47-9B71-DA1FB9178961}" srcOrd="2" destOrd="0" presId="urn:microsoft.com/office/officeart/2008/layout/HalfCircleOrganizationChart"/>
    <dgm:cxn modelId="{6479D522-87E1-4480-B2AD-2902039C0174}" type="presParOf" srcId="{FB2CA8C1-4C95-4257-A5A4-D8DDFFF437D4}" destId="{C819F85F-8081-4846-A5A0-3840B872F5FC}" srcOrd="2" destOrd="0" presId="urn:microsoft.com/office/officeart/2008/layout/HalfCircleOrganizationChart"/>
    <dgm:cxn modelId="{8E7CF660-D068-4B9A-87AA-90BDBB8F45F6}" type="presParOf" srcId="{6EBCC98C-0F5E-4A15-88D2-9D820C91F108}" destId="{DB59FF16-8F43-4B64-87C7-3FB0E9E72622}" srcOrd="6" destOrd="0" presId="urn:microsoft.com/office/officeart/2008/layout/HalfCircleOrganizationChart"/>
    <dgm:cxn modelId="{356AA27E-F4B7-4239-AD49-B094DA14E757}" type="presParOf" srcId="{6EBCC98C-0F5E-4A15-88D2-9D820C91F108}" destId="{16E92B41-FD72-4101-887C-175AED2166EE}" srcOrd="7" destOrd="0" presId="urn:microsoft.com/office/officeart/2008/layout/HalfCircleOrganizationChart"/>
    <dgm:cxn modelId="{8B6DA244-DBB9-4598-A703-0B66CF465B04}" type="presParOf" srcId="{16E92B41-FD72-4101-887C-175AED2166EE}" destId="{FBB1003F-91B4-4884-BF65-A63BBA79F7A8}" srcOrd="0" destOrd="0" presId="urn:microsoft.com/office/officeart/2008/layout/HalfCircleOrganizationChart"/>
    <dgm:cxn modelId="{463CEFA7-DC3B-4CAA-8ABA-5EA8E1AEF580}" type="presParOf" srcId="{FBB1003F-91B4-4884-BF65-A63BBA79F7A8}" destId="{11B4620F-38F6-429C-895B-014983CD457A}" srcOrd="0" destOrd="0" presId="urn:microsoft.com/office/officeart/2008/layout/HalfCircleOrganizationChart"/>
    <dgm:cxn modelId="{0ED37B77-D4A7-4FD6-AA29-959AAFF0407C}" type="presParOf" srcId="{FBB1003F-91B4-4884-BF65-A63BBA79F7A8}" destId="{400D9617-3E60-435A-B1F7-E3D6AEFF5CB6}" srcOrd="1" destOrd="0" presId="urn:microsoft.com/office/officeart/2008/layout/HalfCircleOrganizationChart"/>
    <dgm:cxn modelId="{35CC29A9-3341-45C9-8F9E-FBFBC82D527F}" type="presParOf" srcId="{FBB1003F-91B4-4884-BF65-A63BBA79F7A8}" destId="{1757BB1F-8C87-4E2A-8F7E-1AC21693631C}" srcOrd="2" destOrd="0" presId="urn:microsoft.com/office/officeart/2008/layout/HalfCircleOrganizationChart"/>
    <dgm:cxn modelId="{BF9D29F9-716E-491D-81E5-9F91B59F8202}" type="presParOf" srcId="{FBB1003F-91B4-4884-BF65-A63BBA79F7A8}" destId="{A616A27C-2C4A-46F3-8D5E-A62680C5EEEA}" srcOrd="3" destOrd="0" presId="urn:microsoft.com/office/officeart/2008/layout/HalfCircleOrganizationChart"/>
    <dgm:cxn modelId="{FFDECFB1-6A0C-4590-BC79-D0AD573A17CC}" type="presParOf" srcId="{16E92B41-FD72-4101-887C-175AED2166EE}" destId="{1749CF54-4269-4A7D-B95F-D3033B69BEC4}" srcOrd="1" destOrd="0" presId="urn:microsoft.com/office/officeart/2008/layout/HalfCircleOrganizationChart"/>
    <dgm:cxn modelId="{D5AAC663-E66F-44E4-BE07-873AF930A57B}" type="presParOf" srcId="{1749CF54-4269-4A7D-B95F-D3033B69BEC4}" destId="{276E9FF2-F47E-4870-A42D-23DC16E523B9}" srcOrd="0" destOrd="0" presId="urn:microsoft.com/office/officeart/2008/layout/HalfCircleOrganizationChart"/>
    <dgm:cxn modelId="{F3DB427A-CE49-42AA-B6CB-57FCB636C55A}" type="presParOf" srcId="{1749CF54-4269-4A7D-B95F-D3033B69BEC4}" destId="{8B3589DD-EA8D-4782-9A94-D6953C9B300F}" srcOrd="1" destOrd="0" presId="urn:microsoft.com/office/officeart/2008/layout/HalfCircleOrganizationChart"/>
    <dgm:cxn modelId="{82643A81-9858-475C-B889-3A371D329FB0}" type="presParOf" srcId="{8B3589DD-EA8D-4782-9A94-D6953C9B300F}" destId="{195E1098-EB00-42BD-B860-2CB9DA60851B}" srcOrd="0" destOrd="0" presId="urn:microsoft.com/office/officeart/2008/layout/HalfCircleOrganizationChart"/>
    <dgm:cxn modelId="{A80BC06A-3D8D-46A5-9528-6FC7648B51D6}" type="presParOf" srcId="{195E1098-EB00-42BD-B860-2CB9DA60851B}" destId="{E3CC5F2F-EE7C-4C4E-9B1B-3E8299B5A3EB}" srcOrd="0" destOrd="0" presId="urn:microsoft.com/office/officeart/2008/layout/HalfCircleOrganizationChart"/>
    <dgm:cxn modelId="{01BA8296-F838-4D78-BCF1-9CE168CB53E0}" type="presParOf" srcId="{195E1098-EB00-42BD-B860-2CB9DA60851B}" destId="{D5506583-3612-498B-8070-311760597A64}" srcOrd="1" destOrd="0" presId="urn:microsoft.com/office/officeart/2008/layout/HalfCircleOrganizationChart"/>
    <dgm:cxn modelId="{C03BA15F-BC07-4F1F-9CE7-179F3F7DA00B}" type="presParOf" srcId="{195E1098-EB00-42BD-B860-2CB9DA60851B}" destId="{B58F3FCB-4010-4002-82B0-1FA04A4994FC}" srcOrd="2" destOrd="0" presId="urn:microsoft.com/office/officeart/2008/layout/HalfCircleOrganizationChart"/>
    <dgm:cxn modelId="{2DE19E80-7A91-4561-BA4A-526673FBB0DE}" type="presParOf" srcId="{195E1098-EB00-42BD-B860-2CB9DA60851B}" destId="{D58B25BF-8CF5-4305-B173-11BBA1BEAF97}" srcOrd="3" destOrd="0" presId="urn:microsoft.com/office/officeart/2008/layout/HalfCircleOrganizationChart"/>
    <dgm:cxn modelId="{9CBF0746-80C7-420A-99AC-DD509181D043}" type="presParOf" srcId="{8B3589DD-EA8D-4782-9A94-D6953C9B300F}" destId="{AFD5D8D8-CEF0-4AA5-8CB6-22C4B5220C67}" srcOrd="1" destOrd="0" presId="urn:microsoft.com/office/officeart/2008/layout/HalfCircleOrganizationChart"/>
    <dgm:cxn modelId="{7FDFFA11-82A1-4D06-8CF3-DEC49E9FC511}" type="presParOf" srcId="{8B3589DD-EA8D-4782-9A94-D6953C9B300F}" destId="{D2749374-9CA3-4194-9407-330640733ECC}" srcOrd="2" destOrd="0" presId="urn:microsoft.com/office/officeart/2008/layout/HalfCircleOrganizationChart"/>
    <dgm:cxn modelId="{5EE3FF56-706F-4879-BE1F-490362A7CFDE}" type="presParOf" srcId="{1749CF54-4269-4A7D-B95F-D3033B69BEC4}" destId="{CB0BFAEF-DFD7-4EBF-A76A-B7D6B2310295}" srcOrd="2" destOrd="0" presId="urn:microsoft.com/office/officeart/2008/layout/HalfCircleOrganizationChart"/>
    <dgm:cxn modelId="{22ADDAB8-CE50-4492-987C-C01CBA626730}" type="presParOf" srcId="{1749CF54-4269-4A7D-B95F-D3033B69BEC4}" destId="{0B1876D1-28B0-4D18-A20D-864827F38F35}" srcOrd="3" destOrd="0" presId="urn:microsoft.com/office/officeart/2008/layout/HalfCircleOrganizationChart"/>
    <dgm:cxn modelId="{79771BCE-86E2-4F9F-A80A-8FCE5B19FD28}" type="presParOf" srcId="{0B1876D1-28B0-4D18-A20D-864827F38F35}" destId="{9220CE00-7A73-46D4-B71E-24228B01C1A8}" srcOrd="0" destOrd="0" presId="urn:microsoft.com/office/officeart/2008/layout/HalfCircleOrganizationChart"/>
    <dgm:cxn modelId="{5B8E531F-1C47-406E-BE3A-3699D41270D6}" type="presParOf" srcId="{9220CE00-7A73-46D4-B71E-24228B01C1A8}" destId="{CDF03C61-4961-4131-8417-85BD4C5ADBB1}" srcOrd="0" destOrd="0" presId="urn:microsoft.com/office/officeart/2008/layout/HalfCircleOrganizationChart"/>
    <dgm:cxn modelId="{990E3662-4497-467D-BA3D-3FE27ED9E352}" type="presParOf" srcId="{9220CE00-7A73-46D4-B71E-24228B01C1A8}" destId="{58F3F01F-8B5D-4061-B5EF-DD2341FBE2DC}" srcOrd="1" destOrd="0" presId="urn:microsoft.com/office/officeart/2008/layout/HalfCircleOrganizationChart"/>
    <dgm:cxn modelId="{71C60DDD-9FB0-40C0-AB9B-4265FA6231DD}" type="presParOf" srcId="{9220CE00-7A73-46D4-B71E-24228B01C1A8}" destId="{1D7FD6F1-1392-4886-B7B1-8C36BFC6890E}" srcOrd="2" destOrd="0" presId="urn:microsoft.com/office/officeart/2008/layout/HalfCircleOrganizationChart"/>
    <dgm:cxn modelId="{C47C828D-CA11-4660-B98A-7451EF0F8347}" type="presParOf" srcId="{9220CE00-7A73-46D4-B71E-24228B01C1A8}" destId="{87A4A7C2-AD90-4B87-89D6-26B04C4C61D9}" srcOrd="3" destOrd="0" presId="urn:microsoft.com/office/officeart/2008/layout/HalfCircleOrganizationChart"/>
    <dgm:cxn modelId="{EA2E6AD7-B038-49D6-8F43-F38C1CB7F9B2}" type="presParOf" srcId="{0B1876D1-28B0-4D18-A20D-864827F38F35}" destId="{F03152D6-D7F3-48CC-98FA-A98B62749755}" srcOrd="1" destOrd="0" presId="urn:microsoft.com/office/officeart/2008/layout/HalfCircleOrganizationChart"/>
    <dgm:cxn modelId="{25C4EF71-75B5-4B0B-8B5B-1D5CC3CF1D86}" type="presParOf" srcId="{0B1876D1-28B0-4D18-A20D-864827F38F35}" destId="{BB9CE6CD-44AC-49DC-8BEA-1C2A3D26F496}" srcOrd="2" destOrd="0" presId="urn:microsoft.com/office/officeart/2008/layout/HalfCircleOrganizationChart"/>
    <dgm:cxn modelId="{38EA160D-745C-489E-9135-F8A90DFC1BCE}" type="presParOf" srcId="{16E92B41-FD72-4101-887C-175AED2166EE}" destId="{466E6E8F-EA7C-4A13-8A3E-DD565EEC2354}" srcOrd="2" destOrd="0" presId="urn:microsoft.com/office/officeart/2008/layout/HalfCircleOrganizationChart"/>
    <dgm:cxn modelId="{B2FB2FBF-265E-44BB-BC3D-E0F2ACCAD2A7}" type="presParOf" srcId="{6EBCC98C-0F5E-4A15-88D2-9D820C91F108}" destId="{7B873194-F171-4B60-97A4-88F433ADD4BD}" srcOrd="8" destOrd="0" presId="urn:microsoft.com/office/officeart/2008/layout/HalfCircleOrganizationChart"/>
    <dgm:cxn modelId="{A2DBC916-61A2-4140-AA34-15FC01D74264}" type="presParOf" srcId="{6EBCC98C-0F5E-4A15-88D2-9D820C91F108}" destId="{C2CE43AB-CADE-4F01-9193-0A803FECE2F9}" srcOrd="9" destOrd="0" presId="urn:microsoft.com/office/officeart/2008/layout/HalfCircleOrganizationChart"/>
    <dgm:cxn modelId="{41E6B593-FBDF-4F4A-A7C4-05DD24959FF2}" type="presParOf" srcId="{C2CE43AB-CADE-4F01-9193-0A803FECE2F9}" destId="{E2DB6303-D0E0-46D0-B931-10DAA6FAB214}" srcOrd="0" destOrd="0" presId="urn:microsoft.com/office/officeart/2008/layout/HalfCircleOrganizationChart"/>
    <dgm:cxn modelId="{18BDBB3E-171C-4261-8E44-47FE67AF4EFE}" type="presParOf" srcId="{E2DB6303-D0E0-46D0-B931-10DAA6FAB214}" destId="{07369AA2-BB38-4F43-96A9-16778C18C747}" srcOrd="0" destOrd="0" presId="urn:microsoft.com/office/officeart/2008/layout/HalfCircleOrganizationChart"/>
    <dgm:cxn modelId="{1914F2D3-A2C5-4B0F-93F6-1D73B9532C69}" type="presParOf" srcId="{E2DB6303-D0E0-46D0-B931-10DAA6FAB214}" destId="{5A9D17D3-B65B-420C-BE38-845DEEADECB6}" srcOrd="1" destOrd="0" presId="urn:microsoft.com/office/officeart/2008/layout/HalfCircleOrganizationChart"/>
    <dgm:cxn modelId="{D85ECD2D-4A46-4C95-BA3E-46E94598D932}" type="presParOf" srcId="{E2DB6303-D0E0-46D0-B931-10DAA6FAB214}" destId="{93C5D7C5-37F2-4901-A12C-0D292CCB6CE5}" srcOrd="2" destOrd="0" presId="urn:microsoft.com/office/officeart/2008/layout/HalfCircleOrganizationChart"/>
    <dgm:cxn modelId="{3E26B49D-888A-47CE-B19D-BDC0C6BED847}" type="presParOf" srcId="{E2DB6303-D0E0-46D0-B931-10DAA6FAB214}" destId="{9A779A72-7B19-41F1-B947-AF9895BE3A27}" srcOrd="3" destOrd="0" presId="urn:microsoft.com/office/officeart/2008/layout/HalfCircleOrganizationChart"/>
    <dgm:cxn modelId="{8A780F5A-6269-46B2-9CDA-3AE66D36ACE7}" type="presParOf" srcId="{C2CE43AB-CADE-4F01-9193-0A803FECE2F9}" destId="{C7B0637F-074E-4883-A202-50321EDEF645}" srcOrd="1" destOrd="0" presId="urn:microsoft.com/office/officeart/2008/layout/HalfCircleOrganizationChart"/>
    <dgm:cxn modelId="{17F3895C-DA8E-4CDB-BF43-E0353F48780B}" type="presParOf" srcId="{C2CE43AB-CADE-4F01-9193-0A803FECE2F9}" destId="{87302C30-1E49-4A60-97B5-110C6F558D63}" srcOrd="2" destOrd="0" presId="urn:microsoft.com/office/officeart/2008/layout/HalfCircleOrganizationChart"/>
    <dgm:cxn modelId="{6404179F-F8DB-4FCC-9B83-1E953780F885}" type="presParOf" srcId="{6EBCC98C-0F5E-4A15-88D2-9D820C91F108}" destId="{08426892-B359-45B9-9709-6E78AB0C9549}" srcOrd="10" destOrd="0" presId="urn:microsoft.com/office/officeart/2008/layout/HalfCircleOrganizationChart"/>
    <dgm:cxn modelId="{446FB51A-8A8B-452B-8B00-5504C2B1588A}" type="presParOf" srcId="{6EBCC98C-0F5E-4A15-88D2-9D820C91F108}" destId="{00730179-FE84-4BEF-A978-61BB50F272C1}" srcOrd="11" destOrd="0" presId="urn:microsoft.com/office/officeart/2008/layout/HalfCircleOrganizationChart"/>
    <dgm:cxn modelId="{69DD76D6-BDA1-4EBC-A61E-5A6FD48640F0}" type="presParOf" srcId="{00730179-FE84-4BEF-A978-61BB50F272C1}" destId="{B2627AA3-9767-4E27-9A89-68D4697F17F0}" srcOrd="0" destOrd="0" presId="urn:microsoft.com/office/officeart/2008/layout/HalfCircleOrganizationChart"/>
    <dgm:cxn modelId="{BBA6A2B1-EA73-4D45-8FB1-77892139F417}" type="presParOf" srcId="{B2627AA3-9767-4E27-9A89-68D4697F17F0}" destId="{B5F47DAC-7E1C-435D-B260-F469DD73B087}" srcOrd="0" destOrd="0" presId="urn:microsoft.com/office/officeart/2008/layout/HalfCircleOrganizationChart"/>
    <dgm:cxn modelId="{F2C9E25C-29F7-4A96-BD85-FDE8C176460C}" type="presParOf" srcId="{B2627AA3-9767-4E27-9A89-68D4697F17F0}" destId="{652DCAA5-2DC2-4A4B-A991-76C39CEE4D33}" srcOrd="1" destOrd="0" presId="urn:microsoft.com/office/officeart/2008/layout/HalfCircleOrganizationChart"/>
    <dgm:cxn modelId="{2ADFBDBC-95FC-4BCB-A756-8DEC1AB4AB6E}" type="presParOf" srcId="{B2627AA3-9767-4E27-9A89-68D4697F17F0}" destId="{5AD9579A-3A0F-4681-B25D-DA5BA804BA73}" srcOrd="2" destOrd="0" presId="urn:microsoft.com/office/officeart/2008/layout/HalfCircleOrganizationChart"/>
    <dgm:cxn modelId="{8B4D157C-5882-4502-8D63-629ECE984CE3}" type="presParOf" srcId="{B2627AA3-9767-4E27-9A89-68D4697F17F0}" destId="{6C62A2A5-D1DA-40A5-9C1B-AA245AE7349F}" srcOrd="3" destOrd="0" presId="urn:microsoft.com/office/officeart/2008/layout/HalfCircleOrganizationChart"/>
    <dgm:cxn modelId="{375A6493-0943-4656-A6EF-1A386AE3E8B9}" type="presParOf" srcId="{00730179-FE84-4BEF-A978-61BB50F272C1}" destId="{8C0ABFB7-41FE-4731-9E6E-DE650B0F3791}" srcOrd="1" destOrd="0" presId="urn:microsoft.com/office/officeart/2008/layout/HalfCircleOrganizationChart"/>
    <dgm:cxn modelId="{A10E95B3-30E2-4710-936C-428EBEC4071E}" type="presParOf" srcId="{00730179-FE84-4BEF-A978-61BB50F272C1}" destId="{D8FC0AE9-5C4E-45A4-B2C9-0AE34EC7EFF9}" srcOrd="2" destOrd="0" presId="urn:microsoft.com/office/officeart/2008/layout/HalfCircleOrganizationChart"/>
    <dgm:cxn modelId="{0D4CCF82-594F-4C74-A3A3-2367FDB7B439}" type="presParOf" srcId="{6EBCC98C-0F5E-4A15-88D2-9D820C91F108}" destId="{6A374241-6D66-4C42-BBA3-454AD1D8D2EB}" srcOrd="12" destOrd="0" presId="urn:microsoft.com/office/officeart/2008/layout/HalfCircleOrganizationChart"/>
    <dgm:cxn modelId="{61225C40-7FA6-4FB0-AFB1-E8016634CDD1}" type="presParOf" srcId="{6EBCC98C-0F5E-4A15-88D2-9D820C91F108}" destId="{05B38D21-515C-4925-84F8-9D82DE211688}" srcOrd="13" destOrd="0" presId="urn:microsoft.com/office/officeart/2008/layout/HalfCircleOrganizationChart"/>
    <dgm:cxn modelId="{8F593C59-CEB7-4141-9C08-5FFEF458E8A9}" type="presParOf" srcId="{05B38D21-515C-4925-84F8-9D82DE211688}" destId="{A4DB58D3-53B7-42E2-B58A-36F084BDBC34}" srcOrd="0" destOrd="0" presId="urn:microsoft.com/office/officeart/2008/layout/HalfCircleOrganizationChart"/>
    <dgm:cxn modelId="{A3E2920A-361A-468B-977E-47E7BA679E6A}" type="presParOf" srcId="{A4DB58D3-53B7-42E2-B58A-36F084BDBC34}" destId="{AECE5E19-B3B7-408F-AD39-5708929B2BBA}" srcOrd="0" destOrd="0" presId="urn:microsoft.com/office/officeart/2008/layout/HalfCircleOrganizationChart"/>
    <dgm:cxn modelId="{30C1B73E-6B52-499D-BCBA-483D550F428C}" type="presParOf" srcId="{A4DB58D3-53B7-42E2-B58A-36F084BDBC34}" destId="{D983773A-C01A-4206-8833-443AD0F179FD}" srcOrd="1" destOrd="0" presId="urn:microsoft.com/office/officeart/2008/layout/HalfCircleOrganizationChart"/>
    <dgm:cxn modelId="{7D200C78-E6B7-413D-907D-7028A8D507AF}" type="presParOf" srcId="{A4DB58D3-53B7-42E2-B58A-36F084BDBC34}" destId="{2AFE8B7C-22FC-4547-B5CE-673C9B7273EA}" srcOrd="2" destOrd="0" presId="urn:microsoft.com/office/officeart/2008/layout/HalfCircleOrganizationChart"/>
    <dgm:cxn modelId="{78FA8CCF-885C-4B66-B870-96D3B67CEAE0}" type="presParOf" srcId="{A4DB58D3-53B7-42E2-B58A-36F084BDBC34}" destId="{369619B4-B75E-49E9-A939-A717EE58BA09}" srcOrd="3" destOrd="0" presId="urn:microsoft.com/office/officeart/2008/layout/HalfCircleOrganizationChart"/>
    <dgm:cxn modelId="{B0367E93-082A-49AB-AC06-D026C26895A0}" type="presParOf" srcId="{05B38D21-515C-4925-84F8-9D82DE211688}" destId="{F929000C-3338-4882-B92E-A6B2DA46573D}" srcOrd="1" destOrd="0" presId="urn:microsoft.com/office/officeart/2008/layout/HalfCircleOrganizationChart"/>
    <dgm:cxn modelId="{929169D7-B96B-4D89-82DF-EF0500BE2462}" type="presParOf" srcId="{05B38D21-515C-4925-84F8-9D82DE211688}" destId="{2C93532B-3670-4CDF-A3F0-B2F38EC0BB33}" srcOrd="2" destOrd="0" presId="urn:microsoft.com/office/officeart/2008/layout/HalfCircleOrganizationChart"/>
    <dgm:cxn modelId="{61D1232F-7645-4E00-B39F-366AC2B464B0}" type="presParOf" srcId="{6EBCC98C-0F5E-4A15-88D2-9D820C91F108}" destId="{82B17C71-D938-4E61-9D35-ACA896FB6AC3}" srcOrd="14" destOrd="0" presId="urn:microsoft.com/office/officeart/2008/layout/HalfCircleOrganizationChart"/>
    <dgm:cxn modelId="{28F2A9CC-6C68-449F-B795-E68D10E6C3AB}" type="presParOf" srcId="{6EBCC98C-0F5E-4A15-88D2-9D820C91F108}" destId="{FB826CD5-056C-4670-9A7E-86FD9C91C9CF}" srcOrd="15" destOrd="0" presId="urn:microsoft.com/office/officeart/2008/layout/HalfCircleOrganizationChart"/>
    <dgm:cxn modelId="{43D94D69-7344-40D8-9D84-462FA4231FA9}" type="presParOf" srcId="{FB826CD5-056C-4670-9A7E-86FD9C91C9CF}" destId="{9F68275F-8AA8-4AD0-92A1-A06372FC7B38}" srcOrd="0" destOrd="0" presId="urn:microsoft.com/office/officeart/2008/layout/HalfCircleOrganizationChart"/>
    <dgm:cxn modelId="{EBEB1426-CFE3-41B3-AABB-67FC45254BC4}" type="presParOf" srcId="{9F68275F-8AA8-4AD0-92A1-A06372FC7B38}" destId="{E373801E-C29B-4F42-89F4-317A908EB38E}" srcOrd="0" destOrd="0" presId="urn:microsoft.com/office/officeart/2008/layout/HalfCircleOrganizationChart"/>
    <dgm:cxn modelId="{3893BF3E-56C7-4D2A-8C9B-C982C8017197}" type="presParOf" srcId="{9F68275F-8AA8-4AD0-92A1-A06372FC7B38}" destId="{85D61651-BC62-4B84-B55F-B16FF49A4220}" srcOrd="1" destOrd="0" presId="urn:microsoft.com/office/officeart/2008/layout/HalfCircleOrganizationChart"/>
    <dgm:cxn modelId="{0D1C6369-9058-41E0-902F-39E3B8D7124E}" type="presParOf" srcId="{9F68275F-8AA8-4AD0-92A1-A06372FC7B38}" destId="{DFE5F87B-B033-488E-B84B-1439529672E9}" srcOrd="2" destOrd="0" presId="urn:microsoft.com/office/officeart/2008/layout/HalfCircleOrganizationChart"/>
    <dgm:cxn modelId="{F0C50C31-ABCA-4DF6-88D5-37F5118AE4B3}" type="presParOf" srcId="{9F68275F-8AA8-4AD0-92A1-A06372FC7B38}" destId="{14F3C40A-9C84-4FB1-BEB4-7F1FBFE74A2C}" srcOrd="3" destOrd="0" presId="urn:microsoft.com/office/officeart/2008/layout/HalfCircleOrganizationChart"/>
    <dgm:cxn modelId="{17148C31-EDF5-44B3-9226-79674D590AB8}" type="presParOf" srcId="{FB826CD5-056C-4670-9A7E-86FD9C91C9CF}" destId="{5DCAB49E-604E-4CCB-B15F-B2AE21DDC724}" srcOrd="1" destOrd="0" presId="urn:microsoft.com/office/officeart/2008/layout/HalfCircleOrganizationChart"/>
    <dgm:cxn modelId="{40C7B413-8161-4598-BBD8-47C93A611613}" type="presParOf" srcId="{FB826CD5-056C-4670-9A7E-86FD9C91C9CF}" destId="{BAC6F274-E8DA-4D69-81A5-1F3EDFE64125}" srcOrd="2" destOrd="0" presId="urn:microsoft.com/office/officeart/2008/layout/HalfCircleOrganizationChart"/>
    <dgm:cxn modelId="{6B737A4D-F5A7-4161-84C3-A092C498D1D4}" type="presParOf" srcId="{49C92C9D-3037-439E-A81E-691AA79498B7}" destId="{FA9D9203-473C-43FC-81CF-CC68F72FA716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F1DD2C-B8C2-4ACA-8F80-8A6AE44B3801}">
      <dsp:nvSpPr>
        <dsp:cNvPr id="0" name=""/>
        <dsp:cNvSpPr/>
      </dsp:nvSpPr>
      <dsp:spPr>
        <a:xfrm>
          <a:off x="10021068" y="1519630"/>
          <a:ext cx="577211" cy="376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442"/>
              </a:lnTo>
              <a:lnTo>
                <a:pt x="577211" y="3764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4474F-972F-4F1C-869F-AE47E87822CD}">
      <dsp:nvSpPr>
        <dsp:cNvPr id="0" name=""/>
        <dsp:cNvSpPr/>
      </dsp:nvSpPr>
      <dsp:spPr>
        <a:xfrm>
          <a:off x="5466118" y="628717"/>
          <a:ext cx="4554949" cy="263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54"/>
              </a:lnTo>
              <a:lnTo>
                <a:pt x="4554949" y="131754"/>
              </a:lnTo>
              <a:lnTo>
                <a:pt x="4554949" y="2635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384205-07C5-4F4F-8811-B354BB04BD0A}">
      <dsp:nvSpPr>
        <dsp:cNvPr id="0" name=""/>
        <dsp:cNvSpPr/>
      </dsp:nvSpPr>
      <dsp:spPr>
        <a:xfrm>
          <a:off x="8502751" y="1519630"/>
          <a:ext cx="577211" cy="1267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7355"/>
              </a:lnTo>
              <a:lnTo>
                <a:pt x="577211" y="12673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702F6D-866D-4A3E-81DC-00FD9FC4CD67}">
      <dsp:nvSpPr>
        <dsp:cNvPr id="0" name=""/>
        <dsp:cNvSpPr/>
      </dsp:nvSpPr>
      <dsp:spPr>
        <a:xfrm>
          <a:off x="8502751" y="1519630"/>
          <a:ext cx="577211" cy="376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442"/>
              </a:lnTo>
              <a:lnTo>
                <a:pt x="577211" y="3764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B68BDC-E909-4F69-ACC0-BC1FCF9DE8B5}">
      <dsp:nvSpPr>
        <dsp:cNvPr id="0" name=""/>
        <dsp:cNvSpPr/>
      </dsp:nvSpPr>
      <dsp:spPr>
        <a:xfrm>
          <a:off x="5466118" y="628717"/>
          <a:ext cx="3036633" cy="263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54"/>
              </a:lnTo>
              <a:lnTo>
                <a:pt x="3036633" y="131754"/>
              </a:lnTo>
              <a:lnTo>
                <a:pt x="3036633" y="2635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60407F-9C29-4DAA-9A52-230A813CD94D}">
      <dsp:nvSpPr>
        <dsp:cNvPr id="0" name=""/>
        <dsp:cNvSpPr/>
      </dsp:nvSpPr>
      <dsp:spPr>
        <a:xfrm>
          <a:off x="6984435" y="1519630"/>
          <a:ext cx="577211" cy="2158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8268"/>
              </a:lnTo>
              <a:lnTo>
                <a:pt x="577211" y="21582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CF55B0-DDB4-42C0-BD8F-67EB7AEEC373}">
      <dsp:nvSpPr>
        <dsp:cNvPr id="0" name=""/>
        <dsp:cNvSpPr/>
      </dsp:nvSpPr>
      <dsp:spPr>
        <a:xfrm>
          <a:off x="6984435" y="1519630"/>
          <a:ext cx="577211" cy="1267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7355"/>
              </a:lnTo>
              <a:lnTo>
                <a:pt x="577211" y="12673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31BEE-5D74-4B5E-9545-8191C0181ACC}">
      <dsp:nvSpPr>
        <dsp:cNvPr id="0" name=""/>
        <dsp:cNvSpPr/>
      </dsp:nvSpPr>
      <dsp:spPr>
        <a:xfrm>
          <a:off x="6984435" y="1519630"/>
          <a:ext cx="577211" cy="376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442"/>
              </a:lnTo>
              <a:lnTo>
                <a:pt x="577211" y="3764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8DBE22-5BE7-42E5-AB0F-71F345E7FF35}">
      <dsp:nvSpPr>
        <dsp:cNvPr id="0" name=""/>
        <dsp:cNvSpPr/>
      </dsp:nvSpPr>
      <dsp:spPr>
        <a:xfrm>
          <a:off x="5466118" y="628717"/>
          <a:ext cx="1518316" cy="263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54"/>
              </a:lnTo>
              <a:lnTo>
                <a:pt x="1518316" y="131754"/>
              </a:lnTo>
              <a:lnTo>
                <a:pt x="1518316" y="2635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D57A3A-4424-423F-A0EA-035E94ADF368}">
      <dsp:nvSpPr>
        <dsp:cNvPr id="0" name=""/>
        <dsp:cNvSpPr/>
      </dsp:nvSpPr>
      <dsp:spPr>
        <a:xfrm>
          <a:off x="5466118" y="1519630"/>
          <a:ext cx="577211" cy="1267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7355"/>
              </a:lnTo>
              <a:lnTo>
                <a:pt x="577211" y="12673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F65328-666E-4CEE-8BE4-C6C7550D1DD9}">
      <dsp:nvSpPr>
        <dsp:cNvPr id="0" name=""/>
        <dsp:cNvSpPr/>
      </dsp:nvSpPr>
      <dsp:spPr>
        <a:xfrm>
          <a:off x="5466118" y="1519630"/>
          <a:ext cx="577211" cy="376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442"/>
              </a:lnTo>
              <a:lnTo>
                <a:pt x="577211" y="3764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498F0-97FF-440E-9876-A35504D4AB04}">
      <dsp:nvSpPr>
        <dsp:cNvPr id="0" name=""/>
        <dsp:cNvSpPr/>
      </dsp:nvSpPr>
      <dsp:spPr>
        <a:xfrm>
          <a:off x="5420398" y="628717"/>
          <a:ext cx="91440" cy="2635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5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B4A4C9-2BD4-40BF-BE4C-10D05CD78ADF}">
      <dsp:nvSpPr>
        <dsp:cNvPr id="0" name=""/>
        <dsp:cNvSpPr/>
      </dsp:nvSpPr>
      <dsp:spPr>
        <a:xfrm>
          <a:off x="3947802" y="1519630"/>
          <a:ext cx="577211" cy="2158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8268"/>
              </a:lnTo>
              <a:lnTo>
                <a:pt x="577211" y="21582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2DCC7-B65C-4F1C-8B9E-6A22F8654FB3}">
      <dsp:nvSpPr>
        <dsp:cNvPr id="0" name=""/>
        <dsp:cNvSpPr/>
      </dsp:nvSpPr>
      <dsp:spPr>
        <a:xfrm>
          <a:off x="3947802" y="1519630"/>
          <a:ext cx="577211" cy="1267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7355"/>
              </a:lnTo>
              <a:lnTo>
                <a:pt x="577211" y="12673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542D7A-7AC5-4B77-A67A-AA9FA69B76BE}">
      <dsp:nvSpPr>
        <dsp:cNvPr id="0" name=""/>
        <dsp:cNvSpPr/>
      </dsp:nvSpPr>
      <dsp:spPr>
        <a:xfrm>
          <a:off x="3947802" y="1519630"/>
          <a:ext cx="577211" cy="376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442"/>
              </a:lnTo>
              <a:lnTo>
                <a:pt x="577211" y="3764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78B2B-FCD9-4B12-81FB-A01FB0BF2BC3}">
      <dsp:nvSpPr>
        <dsp:cNvPr id="0" name=""/>
        <dsp:cNvSpPr/>
      </dsp:nvSpPr>
      <dsp:spPr>
        <a:xfrm>
          <a:off x="3947802" y="628717"/>
          <a:ext cx="1518316" cy="263509"/>
        </a:xfrm>
        <a:custGeom>
          <a:avLst/>
          <a:gdLst/>
          <a:ahLst/>
          <a:cxnLst/>
          <a:rect l="0" t="0" r="0" b="0"/>
          <a:pathLst>
            <a:path>
              <a:moveTo>
                <a:pt x="1518316" y="0"/>
              </a:moveTo>
              <a:lnTo>
                <a:pt x="1518316" y="131754"/>
              </a:lnTo>
              <a:lnTo>
                <a:pt x="0" y="131754"/>
              </a:lnTo>
              <a:lnTo>
                <a:pt x="0" y="2635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20F221-D9FA-4711-A8B0-86FCF13F5A45}">
      <dsp:nvSpPr>
        <dsp:cNvPr id="0" name=""/>
        <dsp:cNvSpPr/>
      </dsp:nvSpPr>
      <dsp:spPr>
        <a:xfrm>
          <a:off x="2429485" y="1519630"/>
          <a:ext cx="577211" cy="3049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9181"/>
              </a:lnTo>
              <a:lnTo>
                <a:pt x="577211" y="30491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3A0B84-9BDD-45D3-B755-F55C7F0F251E}">
      <dsp:nvSpPr>
        <dsp:cNvPr id="0" name=""/>
        <dsp:cNvSpPr/>
      </dsp:nvSpPr>
      <dsp:spPr>
        <a:xfrm>
          <a:off x="2429485" y="1519630"/>
          <a:ext cx="577211" cy="2158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8268"/>
              </a:lnTo>
              <a:lnTo>
                <a:pt x="577211" y="21582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BE7A1-BD5F-479F-94D2-F2BA6A19299D}">
      <dsp:nvSpPr>
        <dsp:cNvPr id="0" name=""/>
        <dsp:cNvSpPr/>
      </dsp:nvSpPr>
      <dsp:spPr>
        <a:xfrm>
          <a:off x="2429485" y="1519630"/>
          <a:ext cx="577211" cy="1267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7355"/>
              </a:lnTo>
              <a:lnTo>
                <a:pt x="577211" y="12673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566C7-6B0B-4AFE-A320-AB6F15F894F5}">
      <dsp:nvSpPr>
        <dsp:cNvPr id="0" name=""/>
        <dsp:cNvSpPr/>
      </dsp:nvSpPr>
      <dsp:spPr>
        <a:xfrm>
          <a:off x="2429485" y="1519630"/>
          <a:ext cx="577211" cy="376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442"/>
              </a:lnTo>
              <a:lnTo>
                <a:pt x="577211" y="3764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4A70E4-DD14-4F78-B48F-E5AA1DF76BAE}">
      <dsp:nvSpPr>
        <dsp:cNvPr id="0" name=""/>
        <dsp:cNvSpPr/>
      </dsp:nvSpPr>
      <dsp:spPr>
        <a:xfrm>
          <a:off x="2429485" y="628717"/>
          <a:ext cx="3036633" cy="263509"/>
        </a:xfrm>
        <a:custGeom>
          <a:avLst/>
          <a:gdLst/>
          <a:ahLst/>
          <a:cxnLst/>
          <a:rect l="0" t="0" r="0" b="0"/>
          <a:pathLst>
            <a:path>
              <a:moveTo>
                <a:pt x="3036633" y="0"/>
              </a:moveTo>
              <a:lnTo>
                <a:pt x="3036633" y="131754"/>
              </a:lnTo>
              <a:lnTo>
                <a:pt x="0" y="131754"/>
              </a:lnTo>
              <a:lnTo>
                <a:pt x="0" y="2635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7A1275-5DBF-414E-B990-4F3D03B8B4B1}">
      <dsp:nvSpPr>
        <dsp:cNvPr id="0" name=""/>
        <dsp:cNvSpPr/>
      </dsp:nvSpPr>
      <dsp:spPr>
        <a:xfrm>
          <a:off x="911169" y="1519630"/>
          <a:ext cx="577211" cy="1267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7355"/>
              </a:lnTo>
              <a:lnTo>
                <a:pt x="577211" y="12673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CC390E-EB39-4481-A17F-B4935DEF1801}">
      <dsp:nvSpPr>
        <dsp:cNvPr id="0" name=""/>
        <dsp:cNvSpPr/>
      </dsp:nvSpPr>
      <dsp:spPr>
        <a:xfrm>
          <a:off x="911169" y="1519630"/>
          <a:ext cx="577211" cy="376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442"/>
              </a:lnTo>
              <a:lnTo>
                <a:pt x="577211" y="3764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9FBB5A-0C13-4B56-A9D4-E69BDEB01814}">
      <dsp:nvSpPr>
        <dsp:cNvPr id="0" name=""/>
        <dsp:cNvSpPr/>
      </dsp:nvSpPr>
      <dsp:spPr>
        <a:xfrm>
          <a:off x="911169" y="628717"/>
          <a:ext cx="4554949" cy="263509"/>
        </a:xfrm>
        <a:custGeom>
          <a:avLst/>
          <a:gdLst/>
          <a:ahLst/>
          <a:cxnLst/>
          <a:rect l="0" t="0" r="0" b="0"/>
          <a:pathLst>
            <a:path>
              <a:moveTo>
                <a:pt x="4554949" y="0"/>
              </a:moveTo>
              <a:lnTo>
                <a:pt x="4554949" y="131754"/>
              </a:lnTo>
              <a:lnTo>
                <a:pt x="0" y="131754"/>
              </a:lnTo>
              <a:lnTo>
                <a:pt x="0" y="2635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983B6F-9541-4443-80D8-C5B79353FD0A}">
      <dsp:nvSpPr>
        <dsp:cNvPr id="0" name=""/>
        <dsp:cNvSpPr/>
      </dsp:nvSpPr>
      <dsp:spPr>
        <a:xfrm>
          <a:off x="5152416" y="1313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4DFA9A-690C-4304-BDF2-21D8C5F2252A}">
      <dsp:nvSpPr>
        <dsp:cNvPr id="0" name=""/>
        <dsp:cNvSpPr/>
      </dsp:nvSpPr>
      <dsp:spPr>
        <a:xfrm>
          <a:off x="5152416" y="1313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A3B80-05B7-4FA4-9047-822E54D5A1B2}">
      <dsp:nvSpPr>
        <dsp:cNvPr id="0" name=""/>
        <dsp:cNvSpPr/>
      </dsp:nvSpPr>
      <dsp:spPr>
        <a:xfrm>
          <a:off x="4838715" y="114246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u="sng" kern="1200" dirty="0" smtClean="0"/>
            <a:t>Internal Site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u="sng" kern="1200" dirty="0" smtClean="0"/>
            <a:t>(SP 2013)</a:t>
          </a:r>
          <a:endParaRPr lang="en-US" sz="900" b="1" u="sng" kern="1200" dirty="0"/>
        </a:p>
      </dsp:txBody>
      <dsp:txXfrm>
        <a:off x="4838715" y="114246"/>
        <a:ext cx="1254807" cy="401538"/>
      </dsp:txXfrm>
    </dsp:sp>
    <dsp:sp modelId="{84A980EC-66DA-4968-947D-822EC1F9F9B4}">
      <dsp:nvSpPr>
        <dsp:cNvPr id="0" name=""/>
        <dsp:cNvSpPr/>
      </dsp:nvSpPr>
      <dsp:spPr>
        <a:xfrm>
          <a:off x="597467" y="892226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1857C-C2AA-418B-885A-754C6DA02006}">
      <dsp:nvSpPr>
        <dsp:cNvPr id="0" name=""/>
        <dsp:cNvSpPr/>
      </dsp:nvSpPr>
      <dsp:spPr>
        <a:xfrm>
          <a:off x="597467" y="892226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2B89D3-B929-40A6-A78F-796D5B4E3E91}">
      <dsp:nvSpPr>
        <dsp:cNvPr id="0" name=""/>
        <dsp:cNvSpPr/>
      </dsp:nvSpPr>
      <dsp:spPr>
        <a:xfrm>
          <a:off x="283765" y="1005159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Home</a:t>
          </a:r>
          <a:endParaRPr lang="en-US" sz="900" b="1" kern="1200" dirty="0"/>
        </a:p>
      </dsp:txBody>
      <dsp:txXfrm>
        <a:off x="283765" y="1005159"/>
        <a:ext cx="1254807" cy="401538"/>
      </dsp:txXfrm>
    </dsp:sp>
    <dsp:sp modelId="{88492A86-FFA4-4627-A28F-76342C01B1D8}">
      <dsp:nvSpPr>
        <dsp:cNvPr id="0" name=""/>
        <dsp:cNvSpPr/>
      </dsp:nvSpPr>
      <dsp:spPr>
        <a:xfrm>
          <a:off x="1413091" y="1783139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B6BCC8-AF69-43BA-94EF-EE9269485C85}">
      <dsp:nvSpPr>
        <dsp:cNvPr id="0" name=""/>
        <dsp:cNvSpPr/>
      </dsp:nvSpPr>
      <dsp:spPr>
        <a:xfrm>
          <a:off x="1413091" y="1783139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0C0380-EB38-407D-B732-4A841A47DA90}">
      <dsp:nvSpPr>
        <dsp:cNvPr id="0" name=""/>
        <dsp:cNvSpPr/>
      </dsp:nvSpPr>
      <dsp:spPr>
        <a:xfrm>
          <a:off x="1099390" y="1896072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News</a:t>
          </a:r>
          <a:endParaRPr lang="en-US" sz="900" kern="1200" dirty="0"/>
        </a:p>
      </dsp:txBody>
      <dsp:txXfrm>
        <a:off x="1099390" y="1896072"/>
        <a:ext cx="1254807" cy="401538"/>
      </dsp:txXfrm>
    </dsp:sp>
    <dsp:sp modelId="{1209CAE1-AD1B-428B-B0AD-9E19DE447551}">
      <dsp:nvSpPr>
        <dsp:cNvPr id="0" name=""/>
        <dsp:cNvSpPr/>
      </dsp:nvSpPr>
      <dsp:spPr>
        <a:xfrm>
          <a:off x="1413091" y="2674052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D065D7-61F7-452C-B46E-1852397321BF}">
      <dsp:nvSpPr>
        <dsp:cNvPr id="0" name=""/>
        <dsp:cNvSpPr/>
      </dsp:nvSpPr>
      <dsp:spPr>
        <a:xfrm>
          <a:off x="1413091" y="2674052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1D1FF-51CD-4C9C-89C6-AA16B9B1D3EC}">
      <dsp:nvSpPr>
        <dsp:cNvPr id="0" name=""/>
        <dsp:cNvSpPr/>
      </dsp:nvSpPr>
      <dsp:spPr>
        <a:xfrm>
          <a:off x="1099390" y="2786985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Useful links </a:t>
          </a:r>
          <a:endParaRPr lang="en-US" sz="900" kern="1200" dirty="0"/>
        </a:p>
      </dsp:txBody>
      <dsp:txXfrm>
        <a:off x="1099390" y="2786985"/>
        <a:ext cx="1254807" cy="401538"/>
      </dsp:txXfrm>
    </dsp:sp>
    <dsp:sp modelId="{3662C1F5-AE77-48B7-A8AF-408BD1BEB04D}">
      <dsp:nvSpPr>
        <dsp:cNvPr id="0" name=""/>
        <dsp:cNvSpPr/>
      </dsp:nvSpPr>
      <dsp:spPr>
        <a:xfrm>
          <a:off x="2115783" y="892226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C9C1C1-51C2-45C6-A5B0-F5E75DD2BBA9}">
      <dsp:nvSpPr>
        <dsp:cNvPr id="0" name=""/>
        <dsp:cNvSpPr/>
      </dsp:nvSpPr>
      <dsp:spPr>
        <a:xfrm>
          <a:off x="2115783" y="892226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DB668-2BC1-48C5-8571-D10BF158D205}">
      <dsp:nvSpPr>
        <dsp:cNvPr id="0" name=""/>
        <dsp:cNvSpPr/>
      </dsp:nvSpPr>
      <dsp:spPr>
        <a:xfrm>
          <a:off x="1802082" y="1005159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Marketing</a:t>
          </a:r>
          <a:endParaRPr lang="en-US" sz="900" b="1" kern="1200" dirty="0"/>
        </a:p>
      </dsp:txBody>
      <dsp:txXfrm>
        <a:off x="1802082" y="1005159"/>
        <a:ext cx="1254807" cy="401538"/>
      </dsp:txXfrm>
    </dsp:sp>
    <dsp:sp modelId="{368DF2E7-A217-4AA3-8B31-CD535FB3340F}">
      <dsp:nvSpPr>
        <dsp:cNvPr id="0" name=""/>
        <dsp:cNvSpPr/>
      </dsp:nvSpPr>
      <dsp:spPr>
        <a:xfrm>
          <a:off x="2931408" y="1783139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0F4B9-2B5D-4F6B-95A4-B487070B39D5}">
      <dsp:nvSpPr>
        <dsp:cNvPr id="0" name=""/>
        <dsp:cNvSpPr/>
      </dsp:nvSpPr>
      <dsp:spPr>
        <a:xfrm>
          <a:off x="2931408" y="1783139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96580-B09D-4260-8C15-F70DC746E88D}">
      <dsp:nvSpPr>
        <dsp:cNvPr id="0" name=""/>
        <dsp:cNvSpPr/>
      </dsp:nvSpPr>
      <dsp:spPr>
        <a:xfrm>
          <a:off x="2617706" y="1896072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Newcomers kit</a:t>
          </a:r>
          <a:endParaRPr lang="en-US" sz="900" kern="1200" dirty="0"/>
        </a:p>
      </dsp:txBody>
      <dsp:txXfrm>
        <a:off x="2617706" y="1896072"/>
        <a:ext cx="1254807" cy="401538"/>
      </dsp:txXfrm>
    </dsp:sp>
    <dsp:sp modelId="{5F9077C3-E04A-415B-B388-9A714940F2E7}">
      <dsp:nvSpPr>
        <dsp:cNvPr id="0" name=""/>
        <dsp:cNvSpPr/>
      </dsp:nvSpPr>
      <dsp:spPr>
        <a:xfrm>
          <a:off x="2931408" y="2674052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B8D6B2-81A4-4FD8-85E5-85EF91E5FB4C}">
      <dsp:nvSpPr>
        <dsp:cNvPr id="0" name=""/>
        <dsp:cNvSpPr/>
      </dsp:nvSpPr>
      <dsp:spPr>
        <a:xfrm>
          <a:off x="2931408" y="2674052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EBF094-B13C-4FAF-8907-F6B4D33D44F5}">
      <dsp:nvSpPr>
        <dsp:cNvPr id="0" name=""/>
        <dsp:cNvSpPr/>
      </dsp:nvSpPr>
      <dsp:spPr>
        <a:xfrm>
          <a:off x="2617706" y="2786985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Conferences</a:t>
          </a:r>
          <a:endParaRPr lang="en-US" sz="900" kern="1200" dirty="0"/>
        </a:p>
      </dsp:txBody>
      <dsp:txXfrm>
        <a:off x="2617706" y="2786985"/>
        <a:ext cx="1254807" cy="401538"/>
      </dsp:txXfrm>
    </dsp:sp>
    <dsp:sp modelId="{5FF12214-35C5-455E-9F77-57C14F1EF8A3}">
      <dsp:nvSpPr>
        <dsp:cNvPr id="0" name=""/>
        <dsp:cNvSpPr/>
      </dsp:nvSpPr>
      <dsp:spPr>
        <a:xfrm>
          <a:off x="2931408" y="3564965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DFE986-6BD0-481C-ACF6-F76F1EB3DFF8}">
      <dsp:nvSpPr>
        <dsp:cNvPr id="0" name=""/>
        <dsp:cNvSpPr/>
      </dsp:nvSpPr>
      <dsp:spPr>
        <a:xfrm>
          <a:off x="2931408" y="3564965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369745-E5EC-488D-9DCC-A1AC59FCF7AC}">
      <dsp:nvSpPr>
        <dsp:cNvPr id="0" name=""/>
        <dsp:cNvSpPr/>
      </dsp:nvSpPr>
      <dsp:spPr>
        <a:xfrm>
          <a:off x="2617706" y="3677898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Tutorials</a:t>
          </a:r>
          <a:endParaRPr lang="en-US" sz="900" kern="1200" dirty="0"/>
        </a:p>
      </dsp:txBody>
      <dsp:txXfrm>
        <a:off x="2617706" y="3677898"/>
        <a:ext cx="1254807" cy="401538"/>
      </dsp:txXfrm>
    </dsp:sp>
    <dsp:sp modelId="{B486C344-CA28-4FBC-B41E-D6500B92B466}">
      <dsp:nvSpPr>
        <dsp:cNvPr id="0" name=""/>
        <dsp:cNvSpPr/>
      </dsp:nvSpPr>
      <dsp:spPr>
        <a:xfrm>
          <a:off x="2931408" y="4455878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CD831-B619-4069-846D-8EDFCFFFEC4E}">
      <dsp:nvSpPr>
        <dsp:cNvPr id="0" name=""/>
        <dsp:cNvSpPr/>
      </dsp:nvSpPr>
      <dsp:spPr>
        <a:xfrm>
          <a:off x="2931408" y="4455878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611D6-A492-4ACC-81A3-CAB7FAA2488E}">
      <dsp:nvSpPr>
        <dsp:cNvPr id="0" name=""/>
        <dsp:cNvSpPr/>
      </dsp:nvSpPr>
      <dsp:spPr>
        <a:xfrm>
          <a:off x="2617706" y="4568811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Content</a:t>
          </a:r>
          <a:endParaRPr lang="en-US" sz="900" kern="1200" dirty="0"/>
        </a:p>
      </dsp:txBody>
      <dsp:txXfrm>
        <a:off x="2617706" y="4568811"/>
        <a:ext cx="1254807" cy="401538"/>
      </dsp:txXfrm>
    </dsp:sp>
    <dsp:sp modelId="{F6DE0C33-1539-4B8D-BBD7-290C5B1885DE}">
      <dsp:nvSpPr>
        <dsp:cNvPr id="0" name=""/>
        <dsp:cNvSpPr/>
      </dsp:nvSpPr>
      <dsp:spPr>
        <a:xfrm>
          <a:off x="3634100" y="892226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54588-40C9-44D5-872B-92226BF8C107}">
      <dsp:nvSpPr>
        <dsp:cNvPr id="0" name=""/>
        <dsp:cNvSpPr/>
      </dsp:nvSpPr>
      <dsp:spPr>
        <a:xfrm>
          <a:off x="3634100" y="892226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FAE84-0F10-4416-BB9D-86E059311F28}">
      <dsp:nvSpPr>
        <dsp:cNvPr id="0" name=""/>
        <dsp:cNvSpPr/>
      </dsp:nvSpPr>
      <dsp:spPr>
        <a:xfrm>
          <a:off x="3320398" y="1005159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Sales</a:t>
          </a:r>
          <a:endParaRPr lang="en-US" sz="900" b="1" kern="1200" dirty="0"/>
        </a:p>
      </dsp:txBody>
      <dsp:txXfrm>
        <a:off x="3320398" y="1005159"/>
        <a:ext cx="1254807" cy="401538"/>
      </dsp:txXfrm>
    </dsp:sp>
    <dsp:sp modelId="{CAB5DD4E-4815-499D-AAE9-09D15A394637}">
      <dsp:nvSpPr>
        <dsp:cNvPr id="0" name=""/>
        <dsp:cNvSpPr/>
      </dsp:nvSpPr>
      <dsp:spPr>
        <a:xfrm>
          <a:off x="4449725" y="1783139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39DF8A-63AC-4F3C-A8A9-50FF8D3C6FF7}">
      <dsp:nvSpPr>
        <dsp:cNvPr id="0" name=""/>
        <dsp:cNvSpPr/>
      </dsp:nvSpPr>
      <dsp:spPr>
        <a:xfrm>
          <a:off x="4449725" y="1783139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6133E-76A8-4328-9E6A-88D10ECC527A}">
      <dsp:nvSpPr>
        <dsp:cNvPr id="0" name=""/>
        <dsp:cNvSpPr/>
      </dsp:nvSpPr>
      <dsp:spPr>
        <a:xfrm>
          <a:off x="4136023" y="1896072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Best Practice</a:t>
          </a:r>
          <a:endParaRPr lang="en-US" sz="900" kern="1200" dirty="0"/>
        </a:p>
      </dsp:txBody>
      <dsp:txXfrm>
        <a:off x="4136023" y="1896072"/>
        <a:ext cx="1254807" cy="401538"/>
      </dsp:txXfrm>
    </dsp:sp>
    <dsp:sp modelId="{30095DBC-E55F-4E8F-B81F-350EFB0FA7C8}">
      <dsp:nvSpPr>
        <dsp:cNvPr id="0" name=""/>
        <dsp:cNvSpPr/>
      </dsp:nvSpPr>
      <dsp:spPr>
        <a:xfrm>
          <a:off x="4449725" y="2674052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F84CF4-C9CB-4F92-A074-A42BADEC3BA8}">
      <dsp:nvSpPr>
        <dsp:cNvPr id="0" name=""/>
        <dsp:cNvSpPr/>
      </dsp:nvSpPr>
      <dsp:spPr>
        <a:xfrm>
          <a:off x="4449725" y="2674052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D29976-9BB3-4A0F-B977-FA463E9220A5}">
      <dsp:nvSpPr>
        <dsp:cNvPr id="0" name=""/>
        <dsp:cNvSpPr/>
      </dsp:nvSpPr>
      <dsp:spPr>
        <a:xfrm>
          <a:off x="4136023" y="2786985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Clients </a:t>
          </a:r>
          <a:endParaRPr lang="en-US" sz="900" kern="1200" dirty="0"/>
        </a:p>
      </dsp:txBody>
      <dsp:txXfrm>
        <a:off x="4136023" y="2786985"/>
        <a:ext cx="1254807" cy="401538"/>
      </dsp:txXfrm>
    </dsp:sp>
    <dsp:sp modelId="{CFB6649F-1EAD-4214-BB58-6526BDD2372E}">
      <dsp:nvSpPr>
        <dsp:cNvPr id="0" name=""/>
        <dsp:cNvSpPr/>
      </dsp:nvSpPr>
      <dsp:spPr>
        <a:xfrm>
          <a:off x="4449725" y="3564965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8CF12E-41D4-4340-A71C-AA62798B3DE7}">
      <dsp:nvSpPr>
        <dsp:cNvPr id="0" name=""/>
        <dsp:cNvSpPr/>
      </dsp:nvSpPr>
      <dsp:spPr>
        <a:xfrm>
          <a:off x="4449725" y="3564965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B8B35-4AB1-426D-AE2B-89F9650BA0DB}">
      <dsp:nvSpPr>
        <dsp:cNvPr id="0" name=""/>
        <dsp:cNvSpPr/>
      </dsp:nvSpPr>
      <dsp:spPr>
        <a:xfrm>
          <a:off x="4136023" y="3677898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Tutorials</a:t>
          </a:r>
          <a:endParaRPr lang="en-US" sz="900" kern="1200" dirty="0"/>
        </a:p>
      </dsp:txBody>
      <dsp:txXfrm>
        <a:off x="4136023" y="3677898"/>
        <a:ext cx="1254807" cy="401538"/>
      </dsp:txXfrm>
    </dsp:sp>
    <dsp:sp modelId="{C36FC59F-2DDC-4083-B8A2-165464525B1F}">
      <dsp:nvSpPr>
        <dsp:cNvPr id="0" name=""/>
        <dsp:cNvSpPr/>
      </dsp:nvSpPr>
      <dsp:spPr>
        <a:xfrm>
          <a:off x="5152416" y="892226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B650B5-CE9A-4925-9280-152B6A4A823E}">
      <dsp:nvSpPr>
        <dsp:cNvPr id="0" name=""/>
        <dsp:cNvSpPr/>
      </dsp:nvSpPr>
      <dsp:spPr>
        <a:xfrm>
          <a:off x="5152416" y="892226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5659B9-9C5F-484A-BC1C-4C7BCCE7A16A}">
      <dsp:nvSpPr>
        <dsp:cNvPr id="0" name=""/>
        <dsp:cNvSpPr/>
      </dsp:nvSpPr>
      <dsp:spPr>
        <a:xfrm>
          <a:off x="4838715" y="1005159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HR</a:t>
          </a:r>
          <a:endParaRPr lang="en-US" sz="900" b="1" kern="1200" dirty="0"/>
        </a:p>
      </dsp:txBody>
      <dsp:txXfrm>
        <a:off x="4838715" y="1005159"/>
        <a:ext cx="1254807" cy="401538"/>
      </dsp:txXfrm>
    </dsp:sp>
    <dsp:sp modelId="{A9C6C5FF-542A-489F-A447-B3D0C696C0FA}">
      <dsp:nvSpPr>
        <dsp:cNvPr id="0" name=""/>
        <dsp:cNvSpPr/>
      </dsp:nvSpPr>
      <dsp:spPr>
        <a:xfrm>
          <a:off x="5968041" y="1783139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FA476-8AF0-4B57-BECE-5A31C981BC51}">
      <dsp:nvSpPr>
        <dsp:cNvPr id="0" name=""/>
        <dsp:cNvSpPr/>
      </dsp:nvSpPr>
      <dsp:spPr>
        <a:xfrm>
          <a:off x="5968041" y="1783139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0E0C31-1DFD-4057-9A07-9A361793AC81}">
      <dsp:nvSpPr>
        <dsp:cNvPr id="0" name=""/>
        <dsp:cNvSpPr/>
      </dsp:nvSpPr>
      <dsp:spPr>
        <a:xfrm>
          <a:off x="5654339" y="1896072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Opened positions </a:t>
          </a:r>
          <a:endParaRPr lang="en-US" sz="900" kern="1200" dirty="0"/>
        </a:p>
      </dsp:txBody>
      <dsp:txXfrm>
        <a:off x="5654339" y="1896072"/>
        <a:ext cx="1254807" cy="401538"/>
      </dsp:txXfrm>
    </dsp:sp>
    <dsp:sp modelId="{A4CA8DBE-C9EE-42D8-AE30-98A5A7C7A5F4}">
      <dsp:nvSpPr>
        <dsp:cNvPr id="0" name=""/>
        <dsp:cNvSpPr/>
      </dsp:nvSpPr>
      <dsp:spPr>
        <a:xfrm>
          <a:off x="5968041" y="2674052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8F4FF9-4B56-4722-8CB3-8B3B25B27A04}">
      <dsp:nvSpPr>
        <dsp:cNvPr id="0" name=""/>
        <dsp:cNvSpPr/>
      </dsp:nvSpPr>
      <dsp:spPr>
        <a:xfrm>
          <a:off x="5968041" y="2674052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810B28-E303-4AB3-AF3F-22B1028B34F1}">
      <dsp:nvSpPr>
        <dsp:cNvPr id="0" name=""/>
        <dsp:cNvSpPr/>
      </dsp:nvSpPr>
      <dsp:spPr>
        <a:xfrm>
          <a:off x="5654339" y="2786985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Materials on personal and professional growth </a:t>
          </a:r>
          <a:endParaRPr lang="en-US" sz="900" kern="1200" dirty="0"/>
        </a:p>
      </dsp:txBody>
      <dsp:txXfrm>
        <a:off x="5654339" y="2786985"/>
        <a:ext cx="1254807" cy="401538"/>
      </dsp:txXfrm>
    </dsp:sp>
    <dsp:sp modelId="{25E33A90-8CE9-4854-B65E-2BDB5BE6476C}">
      <dsp:nvSpPr>
        <dsp:cNvPr id="0" name=""/>
        <dsp:cNvSpPr/>
      </dsp:nvSpPr>
      <dsp:spPr>
        <a:xfrm>
          <a:off x="6670733" y="892226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7AE35D-DD04-4A99-A35D-789652A9D686}">
      <dsp:nvSpPr>
        <dsp:cNvPr id="0" name=""/>
        <dsp:cNvSpPr/>
      </dsp:nvSpPr>
      <dsp:spPr>
        <a:xfrm>
          <a:off x="6670733" y="892226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9B956-3333-4708-B370-E436F970925B}">
      <dsp:nvSpPr>
        <dsp:cNvPr id="0" name=""/>
        <dsp:cNvSpPr/>
      </dsp:nvSpPr>
      <dsp:spPr>
        <a:xfrm>
          <a:off x="6357031" y="1005159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Finance</a:t>
          </a:r>
          <a:endParaRPr lang="en-US" sz="900" b="1" kern="1200" dirty="0"/>
        </a:p>
      </dsp:txBody>
      <dsp:txXfrm>
        <a:off x="6357031" y="1005159"/>
        <a:ext cx="1254807" cy="401538"/>
      </dsp:txXfrm>
    </dsp:sp>
    <dsp:sp modelId="{03CA1CEC-A825-487A-B560-DF6B74359493}">
      <dsp:nvSpPr>
        <dsp:cNvPr id="0" name=""/>
        <dsp:cNvSpPr/>
      </dsp:nvSpPr>
      <dsp:spPr>
        <a:xfrm>
          <a:off x="7486358" y="1783139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39EC05-954B-4AEA-9ABE-102198308839}">
      <dsp:nvSpPr>
        <dsp:cNvPr id="0" name=""/>
        <dsp:cNvSpPr/>
      </dsp:nvSpPr>
      <dsp:spPr>
        <a:xfrm>
          <a:off x="7486358" y="1783139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E7D7D-1989-4438-B41A-0B47501A3F12}">
      <dsp:nvSpPr>
        <dsp:cNvPr id="0" name=""/>
        <dsp:cNvSpPr/>
      </dsp:nvSpPr>
      <dsp:spPr>
        <a:xfrm>
          <a:off x="7172656" y="1896072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Documents template </a:t>
          </a:r>
          <a:endParaRPr lang="en-US" sz="900" kern="1200" dirty="0"/>
        </a:p>
      </dsp:txBody>
      <dsp:txXfrm>
        <a:off x="7172656" y="1896072"/>
        <a:ext cx="1254807" cy="401538"/>
      </dsp:txXfrm>
    </dsp:sp>
    <dsp:sp modelId="{43949CE7-3E2E-4D21-AD82-C0C6F0AB4CAE}">
      <dsp:nvSpPr>
        <dsp:cNvPr id="0" name=""/>
        <dsp:cNvSpPr/>
      </dsp:nvSpPr>
      <dsp:spPr>
        <a:xfrm>
          <a:off x="7486358" y="2674052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676975-83D2-406D-B716-9906101820F3}">
      <dsp:nvSpPr>
        <dsp:cNvPr id="0" name=""/>
        <dsp:cNvSpPr/>
      </dsp:nvSpPr>
      <dsp:spPr>
        <a:xfrm>
          <a:off x="7486358" y="2674052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DEACFD-8895-4677-B217-894A78E03C96}">
      <dsp:nvSpPr>
        <dsp:cNvPr id="0" name=""/>
        <dsp:cNvSpPr/>
      </dsp:nvSpPr>
      <dsp:spPr>
        <a:xfrm>
          <a:off x="7172656" y="2786985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Latest finance reports</a:t>
          </a:r>
          <a:endParaRPr lang="en-US" sz="900" kern="1200" dirty="0"/>
        </a:p>
      </dsp:txBody>
      <dsp:txXfrm>
        <a:off x="7172656" y="2786985"/>
        <a:ext cx="1254807" cy="401538"/>
      </dsp:txXfrm>
    </dsp:sp>
    <dsp:sp modelId="{5295BDE6-9BCA-4C6B-AA21-B87614DADC0A}">
      <dsp:nvSpPr>
        <dsp:cNvPr id="0" name=""/>
        <dsp:cNvSpPr/>
      </dsp:nvSpPr>
      <dsp:spPr>
        <a:xfrm>
          <a:off x="7486358" y="3564965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1F8203-4F35-44E5-A084-BBF1DA463751}">
      <dsp:nvSpPr>
        <dsp:cNvPr id="0" name=""/>
        <dsp:cNvSpPr/>
      </dsp:nvSpPr>
      <dsp:spPr>
        <a:xfrm>
          <a:off x="7486358" y="3564965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041A1D-B6E9-44F0-BBFF-1DF3A3D2ED30}">
      <dsp:nvSpPr>
        <dsp:cNvPr id="0" name=""/>
        <dsp:cNvSpPr/>
      </dsp:nvSpPr>
      <dsp:spPr>
        <a:xfrm>
          <a:off x="7172656" y="3677898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Invoices</a:t>
          </a:r>
          <a:endParaRPr lang="en-US" sz="900" kern="1200" dirty="0"/>
        </a:p>
      </dsp:txBody>
      <dsp:txXfrm>
        <a:off x="7172656" y="3677898"/>
        <a:ext cx="1254807" cy="401538"/>
      </dsp:txXfrm>
    </dsp:sp>
    <dsp:sp modelId="{9E1F3AB6-27A8-466D-BB97-2CE3029C9E7D}">
      <dsp:nvSpPr>
        <dsp:cNvPr id="0" name=""/>
        <dsp:cNvSpPr/>
      </dsp:nvSpPr>
      <dsp:spPr>
        <a:xfrm>
          <a:off x="8189049" y="892226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406901-E4AE-4D87-99D9-154EB6BA4A62}">
      <dsp:nvSpPr>
        <dsp:cNvPr id="0" name=""/>
        <dsp:cNvSpPr/>
      </dsp:nvSpPr>
      <dsp:spPr>
        <a:xfrm>
          <a:off x="8189049" y="892226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141A05-3CF1-4D93-AE5F-B36FE2FD6A06}">
      <dsp:nvSpPr>
        <dsp:cNvPr id="0" name=""/>
        <dsp:cNvSpPr/>
      </dsp:nvSpPr>
      <dsp:spPr>
        <a:xfrm>
          <a:off x="7875348" y="1005159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My sites </a:t>
          </a:r>
          <a:endParaRPr lang="en-US" sz="900" b="1" kern="1200" dirty="0"/>
        </a:p>
      </dsp:txBody>
      <dsp:txXfrm>
        <a:off x="7875348" y="1005159"/>
        <a:ext cx="1254807" cy="401538"/>
      </dsp:txXfrm>
    </dsp:sp>
    <dsp:sp modelId="{15031AFD-EDCD-4DF8-8384-D64A4118B58A}">
      <dsp:nvSpPr>
        <dsp:cNvPr id="0" name=""/>
        <dsp:cNvSpPr/>
      </dsp:nvSpPr>
      <dsp:spPr>
        <a:xfrm>
          <a:off x="9004674" y="1783139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279DF-83EF-49E4-BA16-CED62E92C0E1}">
      <dsp:nvSpPr>
        <dsp:cNvPr id="0" name=""/>
        <dsp:cNvSpPr/>
      </dsp:nvSpPr>
      <dsp:spPr>
        <a:xfrm>
          <a:off x="9004674" y="1783139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E6742-69EA-42DA-B691-C5CE7AFDC9F8}">
      <dsp:nvSpPr>
        <dsp:cNvPr id="0" name=""/>
        <dsp:cNvSpPr/>
      </dsp:nvSpPr>
      <dsp:spPr>
        <a:xfrm>
          <a:off x="8690972" y="1896072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File: “Best Practice on managing personal site”</a:t>
          </a:r>
          <a:endParaRPr lang="en-US" sz="900" b="1" kern="1200" dirty="0"/>
        </a:p>
      </dsp:txBody>
      <dsp:txXfrm>
        <a:off x="8690972" y="1896072"/>
        <a:ext cx="1254807" cy="401538"/>
      </dsp:txXfrm>
    </dsp:sp>
    <dsp:sp modelId="{9FD1D68A-E943-41A0-A7FB-8B4E961E07A0}">
      <dsp:nvSpPr>
        <dsp:cNvPr id="0" name=""/>
        <dsp:cNvSpPr/>
      </dsp:nvSpPr>
      <dsp:spPr>
        <a:xfrm>
          <a:off x="9004674" y="2674052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41D12-AD73-48E3-BF9A-1ABCB2C3D3F6}">
      <dsp:nvSpPr>
        <dsp:cNvPr id="0" name=""/>
        <dsp:cNvSpPr/>
      </dsp:nvSpPr>
      <dsp:spPr>
        <a:xfrm>
          <a:off x="9004674" y="2674052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797A23-813F-4F4D-BAAC-E3CC43238138}">
      <dsp:nvSpPr>
        <dsp:cNvPr id="0" name=""/>
        <dsp:cNvSpPr/>
      </dsp:nvSpPr>
      <dsp:spPr>
        <a:xfrm>
          <a:off x="8690972" y="2786985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Personal site of ___ </a:t>
          </a:r>
          <a:endParaRPr lang="en-US" sz="900" kern="1200" dirty="0"/>
        </a:p>
      </dsp:txBody>
      <dsp:txXfrm>
        <a:off x="8690972" y="2786985"/>
        <a:ext cx="1254807" cy="401538"/>
      </dsp:txXfrm>
    </dsp:sp>
    <dsp:sp modelId="{4CCB89BA-A33E-478E-8C5E-14511E84E1A5}">
      <dsp:nvSpPr>
        <dsp:cNvPr id="0" name=""/>
        <dsp:cNvSpPr/>
      </dsp:nvSpPr>
      <dsp:spPr>
        <a:xfrm>
          <a:off x="9707366" y="892226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18D5B7-566F-41C0-8145-642E514E280F}">
      <dsp:nvSpPr>
        <dsp:cNvPr id="0" name=""/>
        <dsp:cNvSpPr/>
      </dsp:nvSpPr>
      <dsp:spPr>
        <a:xfrm>
          <a:off x="9707366" y="892226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73F276-2D11-46F9-A59D-8ABA3F3EC77A}">
      <dsp:nvSpPr>
        <dsp:cNvPr id="0" name=""/>
        <dsp:cNvSpPr/>
      </dsp:nvSpPr>
      <dsp:spPr>
        <a:xfrm>
          <a:off x="9393664" y="1005159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Other</a:t>
          </a:r>
          <a:endParaRPr lang="en-US" sz="900" b="1" kern="1200" dirty="0"/>
        </a:p>
      </dsp:txBody>
      <dsp:txXfrm>
        <a:off x="9393664" y="1005159"/>
        <a:ext cx="1254807" cy="401538"/>
      </dsp:txXfrm>
    </dsp:sp>
    <dsp:sp modelId="{FB0FC9B4-69BE-4A97-A619-A3B2C8EB9223}">
      <dsp:nvSpPr>
        <dsp:cNvPr id="0" name=""/>
        <dsp:cNvSpPr/>
      </dsp:nvSpPr>
      <dsp:spPr>
        <a:xfrm>
          <a:off x="10522991" y="1783139"/>
          <a:ext cx="627403" cy="6274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DF051A-AEAC-4075-BC6C-F24AE5E9CBC7}">
      <dsp:nvSpPr>
        <dsp:cNvPr id="0" name=""/>
        <dsp:cNvSpPr/>
      </dsp:nvSpPr>
      <dsp:spPr>
        <a:xfrm>
          <a:off x="10522991" y="1783139"/>
          <a:ext cx="627403" cy="6274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56998A-6FE7-453D-9A3D-2236F174AEF9}">
      <dsp:nvSpPr>
        <dsp:cNvPr id="0" name=""/>
        <dsp:cNvSpPr/>
      </dsp:nvSpPr>
      <dsp:spPr>
        <a:xfrm>
          <a:off x="10209289" y="1896072"/>
          <a:ext cx="1254807" cy="4015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Other</a:t>
          </a:r>
          <a:endParaRPr lang="en-US" sz="900" kern="1200" dirty="0"/>
        </a:p>
      </dsp:txBody>
      <dsp:txXfrm>
        <a:off x="10209289" y="1896072"/>
        <a:ext cx="1254807" cy="4015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185D7-58CC-488A-BF41-C76A8AEA653A}">
      <dsp:nvSpPr>
        <dsp:cNvPr id="0" name=""/>
        <dsp:cNvSpPr/>
      </dsp:nvSpPr>
      <dsp:spPr>
        <a:xfrm>
          <a:off x="6165619" y="770"/>
          <a:ext cx="1944592" cy="1296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Home</a:t>
          </a:r>
        </a:p>
      </dsp:txBody>
      <dsp:txXfrm>
        <a:off x="6203589" y="38740"/>
        <a:ext cx="1868652" cy="1220454"/>
      </dsp:txXfrm>
    </dsp:sp>
    <dsp:sp modelId="{89FE006D-494C-4113-BFFF-C0B8B81C7525}">
      <dsp:nvSpPr>
        <dsp:cNvPr id="0" name=""/>
        <dsp:cNvSpPr/>
      </dsp:nvSpPr>
      <dsp:spPr>
        <a:xfrm>
          <a:off x="4609945" y="1297165"/>
          <a:ext cx="2527970" cy="518557"/>
        </a:xfrm>
        <a:custGeom>
          <a:avLst/>
          <a:gdLst/>
          <a:ahLst/>
          <a:cxnLst/>
          <a:rect l="0" t="0" r="0" b="0"/>
          <a:pathLst>
            <a:path>
              <a:moveTo>
                <a:pt x="2527970" y="0"/>
              </a:moveTo>
              <a:lnTo>
                <a:pt x="2527970" y="259278"/>
              </a:lnTo>
              <a:lnTo>
                <a:pt x="0" y="259278"/>
              </a:lnTo>
              <a:lnTo>
                <a:pt x="0" y="5185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48D33-B3C1-465D-9B8A-DD13C703D2B5}">
      <dsp:nvSpPr>
        <dsp:cNvPr id="0" name=""/>
        <dsp:cNvSpPr/>
      </dsp:nvSpPr>
      <dsp:spPr>
        <a:xfrm>
          <a:off x="3637649" y="1815723"/>
          <a:ext cx="1944592" cy="1296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News</a:t>
          </a:r>
          <a:endParaRPr lang="en-US" sz="1100" kern="1200" dirty="0"/>
        </a:p>
      </dsp:txBody>
      <dsp:txXfrm>
        <a:off x="3675619" y="1853693"/>
        <a:ext cx="1868652" cy="1220454"/>
      </dsp:txXfrm>
    </dsp:sp>
    <dsp:sp modelId="{986472A4-39ED-4960-A6FE-A6E093E40B53}">
      <dsp:nvSpPr>
        <dsp:cNvPr id="0" name=""/>
        <dsp:cNvSpPr/>
      </dsp:nvSpPr>
      <dsp:spPr>
        <a:xfrm>
          <a:off x="2081975" y="3112117"/>
          <a:ext cx="2527970" cy="518557"/>
        </a:xfrm>
        <a:custGeom>
          <a:avLst/>
          <a:gdLst/>
          <a:ahLst/>
          <a:cxnLst/>
          <a:rect l="0" t="0" r="0" b="0"/>
          <a:pathLst>
            <a:path>
              <a:moveTo>
                <a:pt x="2527970" y="0"/>
              </a:moveTo>
              <a:lnTo>
                <a:pt x="2527970" y="259278"/>
              </a:lnTo>
              <a:lnTo>
                <a:pt x="0" y="259278"/>
              </a:lnTo>
              <a:lnTo>
                <a:pt x="0" y="5185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6D4FA-356B-4D6B-8509-4088E2B4C02D}">
      <dsp:nvSpPr>
        <dsp:cNvPr id="0" name=""/>
        <dsp:cNvSpPr/>
      </dsp:nvSpPr>
      <dsp:spPr>
        <a:xfrm>
          <a:off x="1109679" y="3630675"/>
          <a:ext cx="1944592" cy="1296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Archive</a:t>
          </a:r>
          <a:endParaRPr lang="en-US" sz="1100" kern="1200" dirty="0"/>
        </a:p>
      </dsp:txBody>
      <dsp:txXfrm>
        <a:off x="1147649" y="3668645"/>
        <a:ext cx="1868652" cy="1220454"/>
      </dsp:txXfrm>
    </dsp:sp>
    <dsp:sp modelId="{7E330EE9-E701-497B-A3EE-75E841BD17D6}">
      <dsp:nvSpPr>
        <dsp:cNvPr id="0" name=""/>
        <dsp:cNvSpPr/>
      </dsp:nvSpPr>
      <dsp:spPr>
        <a:xfrm>
          <a:off x="4564225" y="3112117"/>
          <a:ext cx="91440" cy="5185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85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A9FDAB-7E6D-4BFF-A90C-FE42BD425F8F}">
      <dsp:nvSpPr>
        <dsp:cNvPr id="0" name=""/>
        <dsp:cNvSpPr/>
      </dsp:nvSpPr>
      <dsp:spPr>
        <a:xfrm>
          <a:off x="3637649" y="3630675"/>
          <a:ext cx="1944592" cy="1296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Year 2016</a:t>
          </a:r>
          <a:endParaRPr lang="en-US" sz="1100" kern="1200" dirty="0"/>
        </a:p>
      </dsp:txBody>
      <dsp:txXfrm>
        <a:off x="3675619" y="3668645"/>
        <a:ext cx="1868652" cy="1220454"/>
      </dsp:txXfrm>
    </dsp:sp>
    <dsp:sp modelId="{DFD107A6-8ED0-4CB3-BE4C-2CB1A3C01A9E}">
      <dsp:nvSpPr>
        <dsp:cNvPr id="0" name=""/>
        <dsp:cNvSpPr/>
      </dsp:nvSpPr>
      <dsp:spPr>
        <a:xfrm>
          <a:off x="4609945" y="3112117"/>
          <a:ext cx="2527970" cy="518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278"/>
              </a:lnTo>
              <a:lnTo>
                <a:pt x="2527970" y="259278"/>
              </a:lnTo>
              <a:lnTo>
                <a:pt x="2527970" y="5185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4CD35-8FC3-4650-8DD0-52F007DF65EC}">
      <dsp:nvSpPr>
        <dsp:cNvPr id="0" name=""/>
        <dsp:cNvSpPr/>
      </dsp:nvSpPr>
      <dsp:spPr>
        <a:xfrm>
          <a:off x="6165619" y="3630675"/>
          <a:ext cx="1944592" cy="1296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Year 2017</a:t>
          </a:r>
          <a:endParaRPr lang="en-US" sz="1100" kern="1200" dirty="0"/>
        </a:p>
      </dsp:txBody>
      <dsp:txXfrm>
        <a:off x="6203589" y="3668645"/>
        <a:ext cx="1868652" cy="1220454"/>
      </dsp:txXfrm>
    </dsp:sp>
    <dsp:sp modelId="{14BD67DA-E4DA-4A69-BD8E-E8804875D504}">
      <dsp:nvSpPr>
        <dsp:cNvPr id="0" name=""/>
        <dsp:cNvSpPr/>
      </dsp:nvSpPr>
      <dsp:spPr>
        <a:xfrm>
          <a:off x="7137916" y="1297165"/>
          <a:ext cx="2527970" cy="518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278"/>
              </a:lnTo>
              <a:lnTo>
                <a:pt x="2527970" y="259278"/>
              </a:lnTo>
              <a:lnTo>
                <a:pt x="2527970" y="5185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AE627-B523-4439-8836-870A21AA7F5E}">
      <dsp:nvSpPr>
        <dsp:cNvPr id="0" name=""/>
        <dsp:cNvSpPr/>
      </dsp:nvSpPr>
      <dsp:spPr>
        <a:xfrm>
          <a:off x="8693589" y="1815723"/>
          <a:ext cx="1944592" cy="1296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Useful links</a:t>
          </a:r>
          <a:endParaRPr lang="en-US" sz="1100" kern="1200" dirty="0"/>
        </a:p>
      </dsp:txBody>
      <dsp:txXfrm>
        <a:off x="8731559" y="1853693"/>
        <a:ext cx="1868652" cy="1220454"/>
      </dsp:txXfrm>
    </dsp:sp>
    <dsp:sp modelId="{F23991F2-F29C-4B3E-B9B6-9A856B3913EB}">
      <dsp:nvSpPr>
        <dsp:cNvPr id="0" name=""/>
        <dsp:cNvSpPr/>
      </dsp:nvSpPr>
      <dsp:spPr>
        <a:xfrm>
          <a:off x="9620166" y="3112117"/>
          <a:ext cx="91440" cy="5185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85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F13AD1-0E44-4F0C-9FB7-466943ED65F1}">
      <dsp:nvSpPr>
        <dsp:cNvPr id="0" name=""/>
        <dsp:cNvSpPr/>
      </dsp:nvSpPr>
      <dsp:spPr>
        <a:xfrm>
          <a:off x="8693589" y="3630675"/>
          <a:ext cx="1944592" cy="1296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Link “_____”</a:t>
          </a:r>
          <a:endParaRPr lang="en-US" sz="1100" kern="1200" dirty="0"/>
        </a:p>
      </dsp:txBody>
      <dsp:txXfrm>
        <a:off x="8731559" y="3668645"/>
        <a:ext cx="1868652" cy="12204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185D7-58CC-488A-BF41-C76A8AEA653A}">
      <dsp:nvSpPr>
        <dsp:cNvPr id="0" name=""/>
        <dsp:cNvSpPr/>
      </dsp:nvSpPr>
      <dsp:spPr>
        <a:xfrm>
          <a:off x="4180307" y="1272929"/>
          <a:ext cx="1008303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Marketing</a:t>
          </a:r>
        </a:p>
      </dsp:txBody>
      <dsp:txXfrm>
        <a:off x="4190878" y="1283500"/>
        <a:ext cx="987161" cy="339764"/>
      </dsp:txXfrm>
    </dsp:sp>
    <dsp:sp modelId="{7E330EE9-E701-497B-A3EE-75E841BD17D6}">
      <dsp:nvSpPr>
        <dsp:cNvPr id="0" name=""/>
        <dsp:cNvSpPr/>
      </dsp:nvSpPr>
      <dsp:spPr>
        <a:xfrm>
          <a:off x="794646" y="1633835"/>
          <a:ext cx="3889812" cy="144362"/>
        </a:xfrm>
        <a:custGeom>
          <a:avLst/>
          <a:gdLst/>
          <a:ahLst/>
          <a:cxnLst/>
          <a:rect l="0" t="0" r="0" b="0"/>
          <a:pathLst>
            <a:path>
              <a:moveTo>
                <a:pt x="3889812" y="0"/>
              </a:moveTo>
              <a:lnTo>
                <a:pt x="3889812" y="72181"/>
              </a:lnTo>
              <a:lnTo>
                <a:pt x="0" y="72181"/>
              </a:lnTo>
              <a:lnTo>
                <a:pt x="0" y="1443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A9FDAB-7E6D-4BFF-A90C-FE42BD425F8F}">
      <dsp:nvSpPr>
        <dsp:cNvPr id="0" name=""/>
        <dsp:cNvSpPr/>
      </dsp:nvSpPr>
      <dsp:spPr>
        <a:xfrm>
          <a:off x="427701" y="1778198"/>
          <a:ext cx="733888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Newcomers kit</a:t>
          </a:r>
          <a:endParaRPr lang="en-US" sz="1100" kern="1200" dirty="0"/>
        </a:p>
      </dsp:txBody>
      <dsp:txXfrm>
        <a:off x="438272" y="1788769"/>
        <a:ext cx="712746" cy="339764"/>
      </dsp:txXfrm>
    </dsp:sp>
    <dsp:sp modelId="{FF96B4A7-CBAA-4A6A-AEC1-3189486C8A9B}">
      <dsp:nvSpPr>
        <dsp:cNvPr id="0" name=""/>
        <dsp:cNvSpPr/>
      </dsp:nvSpPr>
      <dsp:spPr>
        <a:xfrm>
          <a:off x="442762" y="2139104"/>
          <a:ext cx="351883" cy="144362"/>
        </a:xfrm>
        <a:custGeom>
          <a:avLst/>
          <a:gdLst/>
          <a:ahLst/>
          <a:cxnLst/>
          <a:rect l="0" t="0" r="0" b="0"/>
          <a:pathLst>
            <a:path>
              <a:moveTo>
                <a:pt x="351883" y="0"/>
              </a:moveTo>
              <a:lnTo>
                <a:pt x="351883" y="72181"/>
              </a:lnTo>
              <a:lnTo>
                <a:pt x="0" y="72181"/>
              </a:lnTo>
              <a:lnTo>
                <a:pt x="0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5E06E0-4F4F-4306-9C53-13246994A07C}">
      <dsp:nvSpPr>
        <dsp:cNvPr id="0" name=""/>
        <dsp:cNvSpPr/>
      </dsp:nvSpPr>
      <dsp:spPr>
        <a:xfrm>
          <a:off x="5874" y="2283467"/>
          <a:ext cx="873776" cy="7859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File: “Overview of company marketing activities”</a:t>
          </a:r>
          <a:endParaRPr lang="en-US" sz="1100" kern="1200" dirty="0"/>
        </a:p>
      </dsp:txBody>
      <dsp:txXfrm>
        <a:off x="28893" y="2306486"/>
        <a:ext cx="827738" cy="739889"/>
      </dsp:txXfrm>
    </dsp:sp>
    <dsp:sp modelId="{AE94175E-7873-4C22-8E6E-7D1080AE6AC5}">
      <dsp:nvSpPr>
        <dsp:cNvPr id="0" name=""/>
        <dsp:cNvSpPr/>
      </dsp:nvSpPr>
      <dsp:spPr>
        <a:xfrm>
          <a:off x="794646" y="2139104"/>
          <a:ext cx="518091" cy="144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81"/>
              </a:lnTo>
              <a:lnTo>
                <a:pt x="518091" y="72181"/>
              </a:lnTo>
              <a:lnTo>
                <a:pt x="518091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C39808-6F1F-43BA-B7A0-3DFAF5F37E5D}">
      <dsp:nvSpPr>
        <dsp:cNvPr id="0" name=""/>
        <dsp:cNvSpPr/>
      </dsp:nvSpPr>
      <dsp:spPr>
        <a:xfrm>
          <a:off x="1042058" y="2283467"/>
          <a:ext cx="541359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Useful links</a:t>
          </a:r>
          <a:endParaRPr lang="en-US" sz="1100" kern="1200" dirty="0"/>
        </a:p>
      </dsp:txBody>
      <dsp:txXfrm>
        <a:off x="1052629" y="2294038"/>
        <a:ext cx="520217" cy="339764"/>
      </dsp:txXfrm>
    </dsp:sp>
    <dsp:sp modelId="{14BD67DA-E4DA-4A69-BD8E-E8804875D504}">
      <dsp:nvSpPr>
        <dsp:cNvPr id="0" name=""/>
        <dsp:cNvSpPr/>
      </dsp:nvSpPr>
      <dsp:spPr>
        <a:xfrm>
          <a:off x="3571130" y="1633835"/>
          <a:ext cx="1113328" cy="144362"/>
        </a:xfrm>
        <a:custGeom>
          <a:avLst/>
          <a:gdLst/>
          <a:ahLst/>
          <a:cxnLst/>
          <a:rect l="0" t="0" r="0" b="0"/>
          <a:pathLst>
            <a:path>
              <a:moveTo>
                <a:pt x="1113328" y="0"/>
              </a:moveTo>
              <a:lnTo>
                <a:pt x="1113328" y="72181"/>
              </a:lnTo>
              <a:lnTo>
                <a:pt x="0" y="72181"/>
              </a:lnTo>
              <a:lnTo>
                <a:pt x="0" y="1443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AE627-B523-4439-8836-870A21AA7F5E}">
      <dsp:nvSpPr>
        <dsp:cNvPr id="0" name=""/>
        <dsp:cNvSpPr/>
      </dsp:nvSpPr>
      <dsp:spPr>
        <a:xfrm>
          <a:off x="3227800" y="1778198"/>
          <a:ext cx="686660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Conferences</a:t>
          </a:r>
          <a:endParaRPr lang="en-US" sz="1100" kern="1200" dirty="0"/>
        </a:p>
      </dsp:txBody>
      <dsp:txXfrm>
        <a:off x="3238371" y="1788769"/>
        <a:ext cx="665518" cy="339764"/>
      </dsp:txXfrm>
    </dsp:sp>
    <dsp:sp modelId="{04CCF7AF-4A4B-42D2-94A8-6CE7990A5E1E}">
      <dsp:nvSpPr>
        <dsp:cNvPr id="0" name=""/>
        <dsp:cNvSpPr/>
      </dsp:nvSpPr>
      <dsp:spPr>
        <a:xfrm>
          <a:off x="2200963" y="2139104"/>
          <a:ext cx="1370167" cy="144362"/>
        </a:xfrm>
        <a:custGeom>
          <a:avLst/>
          <a:gdLst/>
          <a:ahLst/>
          <a:cxnLst/>
          <a:rect l="0" t="0" r="0" b="0"/>
          <a:pathLst>
            <a:path>
              <a:moveTo>
                <a:pt x="1370167" y="0"/>
              </a:moveTo>
              <a:lnTo>
                <a:pt x="1370167" y="72181"/>
              </a:lnTo>
              <a:lnTo>
                <a:pt x="0" y="72181"/>
              </a:lnTo>
              <a:lnTo>
                <a:pt x="0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610FD3-9AD7-4135-A6BE-5969559FAA29}">
      <dsp:nvSpPr>
        <dsp:cNvPr id="0" name=""/>
        <dsp:cNvSpPr/>
      </dsp:nvSpPr>
      <dsp:spPr>
        <a:xfrm>
          <a:off x="1745825" y="2283467"/>
          <a:ext cx="910274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Conference preparation kit</a:t>
          </a:r>
          <a:endParaRPr lang="en-US" sz="1100" kern="1200" dirty="0"/>
        </a:p>
      </dsp:txBody>
      <dsp:txXfrm>
        <a:off x="1756396" y="2294038"/>
        <a:ext cx="889132" cy="339764"/>
      </dsp:txXfrm>
    </dsp:sp>
    <dsp:sp modelId="{F23991F2-F29C-4B3E-B9B6-9A856B3913EB}">
      <dsp:nvSpPr>
        <dsp:cNvPr id="0" name=""/>
        <dsp:cNvSpPr/>
      </dsp:nvSpPr>
      <dsp:spPr>
        <a:xfrm>
          <a:off x="3226641" y="2139104"/>
          <a:ext cx="344488" cy="144362"/>
        </a:xfrm>
        <a:custGeom>
          <a:avLst/>
          <a:gdLst/>
          <a:ahLst/>
          <a:cxnLst/>
          <a:rect l="0" t="0" r="0" b="0"/>
          <a:pathLst>
            <a:path>
              <a:moveTo>
                <a:pt x="344488" y="0"/>
              </a:moveTo>
              <a:lnTo>
                <a:pt x="344488" y="72181"/>
              </a:lnTo>
              <a:lnTo>
                <a:pt x="0" y="72181"/>
              </a:lnTo>
              <a:lnTo>
                <a:pt x="0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F13AD1-0E44-4F0C-9FB7-466943ED65F1}">
      <dsp:nvSpPr>
        <dsp:cNvPr id="0" name=""/>
        <dsp:cNvSpPr/>
      </dsp:nvSpPr>
      <dsp:spPr>
        <a:xfrm>
          <a:off x="2818508" y="2283467"/>
          <a:ext cx="816267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Past conferences</a:t>
          </a:r>
          <a:endParaRPr lang="en-US" sz="1100" kern="1200" dirty="0"/>
        </a:p>
      </dsp:txBody>
      <dsp:txXfrm>
        <a:off x="2829079" y="2294038"/>
        <a:ext cx="795125" cy="339764"/>
      </dsp:txXfrm>
    </dsp:sp>
    <dsp:sp modelId="{CAF371F2-940E-415A-BE33-5CBCF0815F52}">
      <dsp:nvSpPr>
        <dsp:cNvPr id="0" name=""/>
        <dsp:cNvSpPr/>
      </dsp:nvSpPr>
      <dsp:spPr>
        <a:xfrm>
          <a:off x="2522874" y="2644373"/>
          <a:ext cx="703767" cy="144362"/>
        </a:xfrm>
        <a:custGeom>
          <a:avLst/>
          <a:gdLst/>
          <a:ahLst/>
          <a:cxnLst/>
          <a:rect l="0" t="0" r="0" b="0"/>
          <a:pathLst>
            <a:path>
              <a:moveTo>
                <a:pt x="703767" y="0"/>
              </a:moveTo>
              <a:lnTo>
                <a:pt x="703767" y="72181"/>
              </a:lnTo>
              <a:lnTo>
                <a:pt x="0" y="72181"/>
              </a:lnTo>
              <a:lnTo>
                <a:pt x="0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C6A184-5F5D-48C7-B438-007E1316EE1C}">
      <dsp:nvSpPr>
        <dsp:cNvPr id="0" name=""/>
        <dsp:cNvSpPr/>
      </dsp:nvSpPr>
      <dsp:spPr>
        <a:xfrm>
          <a:off x="2252194" y="2788736"/>
          <a:ext cx="541359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Archive</a:t>
          </a:r>
          <a:endParaRPr lang="en-US" sz="1100" kern="1200" dirty="0"/>
        </a:p>
      </dsp:txBody>
      <dsp:txXfrm>
        <a:off x="2262765" y="2799307"/>
        <a:ext cx="520217" cy="339764"/>
      </dsp:txXfrm>
    </dsp:sp>
    <dsp:sp modelId="{1CCAD617-0CD1-4CC4-87E1-E3903D4AE89E}">
      <dsp:nvSpPr>
        <dsp:cNvPr id="0" name=""/>
        <dsp:cNvSpPr/>
      </dsp:nvSpPr>
      <dsp:spPr>
        <a:xfrm>
          <a:off x="3180921" y="2644373"/>
          <a:ext cx="91440" cy="1443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02B582-E634-428F-B4AA-7CFD4270C25C}">
      <dsp:nvSpPr>
        <dsp:cNvPr id="0" name=""/>
        <dsp:cNvSpPr/>
      </dsp:nvSpPr>
      <dsp:spPr>
        <a:xfrm>
          <a:off x="2955962" y="2788736"/>
          <a:ext cx="541359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Year 2016</a:t>
          </a:r>
          <a:endParaRPr lang="en-US" sz="1100" kern="1200" dirty="0"/>
        </a:p>
      </dsp:txBody>
      <dsp:txXfrm>
        <a:off x="2966533" y="2799307"/>
        <a:ext cx="520217" cy="339764"/>
      </dsp:txXfrm>
    </dsp:sp>
    <dsp:sp modelId="{F26F97D6-C426-48F1-A777-3A11A9A8A13D}">
      <dsp:nvSpPr>
        <dsp:cNvPr id="0" name=""/>
        <dsp:cNvSpPr/>
      </dsp:nvSpPr>
      <dsp:spPr>
        <a:xfrm>
          <a:off x="3226641" y="2644373"/>
          <a:ext cx="703767" cy="144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81"/>
              </a:lnTo>
              <a:lnTo>
                <a:pt x="703767" y="72181"/>
              </a:lnTo>
              <a:lnTo>
                <a:pt x="703767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11D6F-3A13-4598-AF29-28185AA05135}">
      <dsp:nvSpPr>
        <dsp:cNvPr id="0" name=""/>
        <dsp:cNvSpPr/>
      </dsp:nvSpPr>
      <dsp:spPr>
        <a:xfrm>
          <a:off x="3659729" y="2788736"/>
          <a:ext cx="541359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Year 2017</a:t>
          </a:r>
          <a:endParaRPr lang="en-US" sz="1100" kern="1200" dirty="0"/>
        </a:p>
      </dsp:txBody>
      <dsp:txXfrm>
        <a:off x="3670300" y="2799307"/>
        <a:ext cx="520217" cy="339764"/>
      </dsp:txXfrm>
    </dsp:sp>
    <dsp:sp modelId="{4B59CBD5-C0F6-4945-8FA7-867B11E06DE9}">
      <dsp:nvSpPr>
        <dsp:cNvPr id="0" name=""/>
        <dsp:cNvSpPr/>
      </dsp:nvSpPr>
      <dsp:spPr>
        <a:xfrm>
          <a:off x="3519977" y="3149642"/>
          <a:ext cx="410431" cy="144362"/>
        </a:xfrm>
        <a:custGeom>
          <a:avLst/>
          <a:gdLst/>
          <a:ahLst/>
          <a:cxnLst/>
          <a:rect l="0" t="0" r="0" b="0"/>
          <a:pathLst>
            <a:path>
              <a:moveTo>
                <a:pt x="410431" y="0"/>
              </a:moveTo>
              <a:lnTo>
                <a:pt x="410431" y="72181"/>
              </a:lnTo>
              <a:lnTo>
                <a:pt x="0" y="72181"/>
              </a:lnTo>
              <a:lnTo>
                <a:pt x="0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32CCCD-A939-48E2-B117-783424499DA2}">
      <dsp:nvSpPr>
        <dsp:cNvPr id="0" name=""/>
        <dsp:cNvSpPr/>
      </dsp:nvSpPr>
      <dsp:spPr>
        <a:xfrm>
          <a:off x="3205396" y="3294005"/>
          <a:ext cx="629162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Conference A</a:t>
          </a:r>
          <a:endParaRPr lang="en-US" sz="1100" kern="1200" dirty="0"/>
        </a:p>
      </dsp:txBody>
      <dsp:txXfrm>
        <a:off x="3215967" y="3304576"/>
        <a:ext cx="608020" cy="339764"/>
      </dsp:txXfrm>
    </dsp:sp>
    <dsp:sp modelId="{CF6F0D07-7EBB-430E-9E83-30F23F758A7C}">
      <dsp:nvSpPr>
        <dsp:cNvPr id="0" name=""/>
        <dsp:cNvSpPr/>
      </dsp:nvSpPr>
      <dsp:spPr>
        <a:xfrm>
          <a:off x="3930409" y="3149642"/>
          <a:ext cx="395785" cy="144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81"/>
              </a:lnTo>
              <a:lnTo>
                <a:pt x="395785" y="72181"/>
              </a:lnTo>
              <a:lnTo>
                <a:pt x="395785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E4E9D-74F7-4844-98EB-285F1CC50A81}">
      <dsp:nvSpPr>
        <dsp:cNvPr id="0" name=""/>
        <dsp:cNvSpPr/>
      </dsp:nvSpPr>
      <dsp:spPr>
        <a:xfrm>
          <a:off x="3996966" y="3294005"/>
          <a:ext cx="658455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Conference B</a:t>
          </a:r>
          <a:endParaRPr lang="en-US" sz="1100" kern="1200" dirty="0"/>
        </a:p>
      </dsp:txBody>
      <dsp:txXfrm>
        <a:off x="4007537" y="3304576"/>
        <a:ext cx="637313" cy="339764"/>
      </dsp:txXfrm>
    </dsp:sp>
    <dsp:sp modelId="{D9E339D4-7075-42CF-AF93-4F0486F3C07F}">
      <dsp:nvSpPr>
        <dsp:cNvPr id="0" name=""/>
        <dsp:cNvSpPr/>
      </dsp:nvSpPr>
      <dsp:spPr>
        <a:xfrm>
          <a:off x="3571130" y="2139104"/>
          <a:ext cx="607936" cy="144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81"/>
              </a:lnTo>
              <a:lnTo>
                <a:pt x="607936" y="72181"/>
              </a:lnTo>
              <a:lnTo>
                <a:pt x="607936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815FD-95E1-4574-9143-AA557D25290D}">
      <dsp:nvSpPr>
        <dsp:cNvPr id="0" name=""/>
        <dsp:cNvSpPr/>
      </dsp:nvSpPr>
      <dsp:spPr>
        <a:xfrm>
          <a:off x="3797183" y="2283467"/>
          <a:ext cx="763766" cy="4155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Document: “Conference calendar”</a:t>
          </a:r>
          <a:endParaRPr lang="en-US" sz="1100" kern="1200" dirty="0"/>
        </a:p>
      </dsp:txBody>
      <dsp:txXfrm>
        <a:off x="3809353" y="2295637"/>
        <a:ext cx="739426" cy="391171"/>
      </dsp:txXfrm>
    </dsp:sp>
    <dsp:sp modelId="{FFB46CC5-A349-4715-8CC4-ED1EA2151ECF}">
      <dsp:nvSpPr>
        <dsp:cNvPr id="0" name=""/>
        <dsp:cNvSpPr/>
      </dsp:nvSpPr>
      <dsp:spPr>
        <a:xfrm>
          <a:off x="3571130" y="2139104"/>
          <a:ext cx="1488765" cy="144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81"/>
              </a:lnTo>
              <a:lnTo>
                <a:pt x="1488765" y="72181"/>
              </a:lnTo>
              <a:lnTo>
                <a:pt x="1488765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1BD6F-8176-49B5-AEE1-43FFA6E2EC86}">
      <dsp:nvSpPr>
        <dsp:cNvPr id="0" name=""/>
        <dsp:cNvSpPr/>
      </dsp:nvSpPr>
      <dsp:spPr>
        <a:xfrm>
          <a:off x="4723357" y="2283467"/>
          <a:ext cx="673077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Printing materials</a:t>
          </a:r>
          <a:endParaRPr lang="en-US" sz="1100" kern="1200" dirty="0"/>
        </a:p>
      </dsp:txBody>
      <dsp:txXfrm>
        <a:off x="4733928" y="2294038"/>
        <a:ext cx="651935" cy="339764"/>
      </dsp:txXfrm>
    </dsp:sp>
    <dsp:sp modelId="{650943F1-8A05-47DA-996A-BA3633ED799A}">
      <dsp:nvSpPr>
        <dsp:cNvPr id="0" name=""/>
        <dsp:cNvSpPr/>
      </dsp:nvSpPr>
      <dsp:spPr>
        <a:xfrm>
          <a:off x="4347548" y="1633835"/>
          <a:ext cx="336910" cy="144362"/>
        </a:xfrm>
        <a:custGeom>
          <a:avLst/>
          <a:gdLst/>
          <a:ahLst/>
          <a:cxnLst/>
          <a:rect l="0" t="0" r="0" b="0"/>
          <a:pathLst>
            <a:path>
              <a:moveTo>
                <a:pt x="336910" y="0"/>
              </a:moveTo>
              <a:lnTo>
                <a:pt x="336910" y="72181"/>
              </a:lnTo>
              <a:lnTo>
                <a:pt x="0" y="72181"/>
              </a:lnTo>
              <a:lnTo>
                <a:pt x="0" y="1443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70C37-FEFC-450E-83AD-534927443918}">
      <dsp:nvSpPr>
        <dsp:cNvPr id="0" name=""/>
        <dsp:cNvSpPr/>
      </dsp:nvSpPr>
      <dsp:spPr>
        <a:xfrm>
          <a:off x="4076868" y="1778198"/>
          <a:ext cx="541359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Tutorials</a:t>
          </a:r>
          <a:endParaRPr lang="en-US" sz="1100" kern="1200" dirty="0"/>
        </a:p>
      </dsp:txBody>
      <dsp:txXfrm>
        <a:off x="4087439" y="1788769"/>
        <a:ext cx="520217" cy="339764"/>
      </dsp:txXfrm>
    </dsp:sp>
    <dsp:sp modelId="{63D5792B-E444-4425-A4BA-904794413E7E}">
      <dsp:nvSpPr>
        <dsp:cNvPr id="0" name=""/>
        <dsp:cNvSpPr/>
      </dsp:nvSpPr>
      <dsp:spPr>
        <a:xfrm>
          <a:off x="4684459" y="1633835"/>
          <a:ext cx="3906037" cy="144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81"/>
              </a:lnTo>
              <a:lnTo>
                <a:pt x="3906037" y="72181"/>
              </a:lnTo>
              <a:lnTo>
                <a:pt x="3906037" y="1443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8A3985-9706-4AF3-8FF9-12EA0FFCDEDD}">
      <dsp:nvSpPr>
        <dsp:cNvPr id="0" name=""/>
        <dsp:cNvSpPr/>
      </dsp:nvSpPr>
      <dsp:spPr>
        <a:xfrm>
          <a:off x="8239776" y="1778198"/>
          <a:ext cx="701439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Content</a:t>
          </a:r>
          <a:endParaRPr lang="en-US" sz="1100" kern="1200" dirty="0"/>
        </a:p>
      </dsp:txBody>
      <dsp:txXfrm>
        <a:off x="8250347" y="1788769"/>
        <a:ext cx="680297" cy="339764"/>
      </dsp:txXfrm>
    </dsp:sp>
    <dsp:sp modelId="{0EBE1C08-E2DF-46DA-96A0-036905CF314B}">
      <dsp:nvSpPr>
        <dsp:cNvPr id="0" name=""/>
        <dsp:cNvSpPr/>
      </dsp:nvSpPr>
      <dsp:spPr>
        <a:xfrm>
          <a:off x="6363171" y="2139104"/>
          <a:ext cx="2227325" cy="144362"/>
        </a:xfrm>
        <a:custGeom>
          <a:avLst/>
          <a:gdLst/>
          <a:ahLst/>
          <a:cxnLst/>
          <a:rect l="0" t="0" r="0" b="0"/>
          <a:pathLst>
            <a:path>
              <a:moveTo>
                <a:pt x="2227325" y="0"/>
              </a:moveTo>
              <a:lnTo>
                <a:pt x="2227325" y="72181"/>
              </a:lnTo>
              <a:lnTo>
                <a:pt x="0" y="72181"/>
              </a:lnTo>
              <a:lnTo>
                <a:pt x="0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0D1B6-94EF-482E-AE2E-04811D4F2587}">
      <dsp:nvSpPr>
        <dsp:cNvPr id="0" name=""/>
        <dsp:cNvSpPr/>
      </dsp:nvSpPr>
      <dsp:spPr>
        <a:xfrm>
          <a:off x="5951239" y="2283467"/>
          <a:ext cx="823862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Campaigns</a:t>
          </a:r>
          <a:endParaRPr lang="en-US" sz="1100" kern="1200" dirty="0"/>
        </a:p>
      </dsp:txBody>
      <dsp:txXfrm>
        <a:off x="5961810" y="2294038"/>
        <a:ext cx="802720" cy="339764"/>
      </dsp:txXfrm>
    </dsp:sp>
    <dsp:sp modelId="{43DCA711-30B1-4F98-9BD4-2A4C65CF8CA0}">
      <dsp:nvSpPr>
        <dsp:cNvPr id="0" name=""/>
        <dsp:cNvSpPr/>
      </dsp:nvSpPr>
      <dsp:spPr>
        <a:xfrm>
          <a:off x="5876507" y="2644373"/>
          <a:ext cx="486663" cy="144362"/>
        </a:xfrm>
        <a:custGeom>
          <a:avLst/>
          <a:gdLst/>
          <a:ahLst/>
          <a:cxnLst/>
          <a:rect l="0" t="0" r="0" b="0"/>
          <a:pathLst>
            <a:path>
              <a:moveTo>
                <a:pt x="486663" y="0"/>
              </a:moveTo>
              <a:lnTo>
                <a:pt x="486663" y="72181"/>
              </a:lnTo>
              <a:lnTo>
                <a:pt x="0" y="72181"/>
              </a:lnTo>
              <a:lnTo>
                <a:pt x="0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50172-A93E-4637-B54F-FB405CB4C143}">
      <dsp:nvSpPr>
        <dsp:cNvPr id="0" name=""/>
        <dsp:cNvSpPr/>
      </dsp:nvSpPr>
      <dsp:spPr>
        <a:xfrm>
          <a:off x="5558843" y="2788736"/>
          <a:ext cx="635328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Campaign A</a:t>
          </a:r>
          <a:endParaRPr lang="en-US" sz="1100" kern="1200" dirty="0"/>
        </a:p>
      </dsp:txBody>
      <dsp:txXfrm>
        <a:off x="5569414" y="2799307"/>
        <a:ext cx="614186" cy="339764"/>
      </dsp:txXfrm>
    </dsp:sp>
    <dsp:sp modelId="{B5885F68-37A5-48D3-8E7A-8EB544E72408}">
      <dsp:nvSpPr>
        <dsp:cNvPr id="0" name=""/>
        <dsp:cNvSpPr/>
      </dsp:nvSpPr>
      <dsp:spPr>
        <a:xfrm>
          <a:off x="6363171" y="2644373"/>
          <a:ext cx="398868" cy="144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81"/>
              </a:lnTo>
              <a:lnTo>
                <a:pt x="398868" y="72181"/>
              </a:lnTo>
              <a:lnTo>
                <a:pt x="398868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69C8DA-1221-4091-94A8-4897FEDACC1E}">
      <dsp:nvSpPr>
        <dsp:cNvPr id="0" name=""/>
        <dsp:cNvSpPr/>
      </dsp:nvSpPr>
      <dsp:spPr>
        <a:xfrm>
          <a:off x="6356580" y="2788736"/>
          <a:ext cx="810918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Campaign B</a:t>
          </a:r>
          <a:endParaRPr lang="en-US" sz="1100" kern="1200" dirty="0"/>
        </a:p>
      </dsp:txBody>
      <dsp:txXfrm>
        <a:off x="6367151" y="2799307"/>
        <a:ext cx="789776" cy="339764"/>
      </dsp:txXfrm>
    </dsp:sp>
    <dsp:sp modelId="{DF8666AD-DC8A-4C34-9695-7285941B790E}">
      <dsp:nvSpPr>
        <dsp:cNvPr id="0" name=""/>
        <dsp:cNvSpPr/>
      </dsp:nvSpPr>
      <dsp:spPr>
        <a:xfrm>
          <a:off x="8544776" y="2139104"/>
          <a:ext cx="91440" cy="1443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181"/>
              </a:lnTo>
              <a:lnTo>
                <a:pt x="111461" y="72181"/>
              </a:lnTo>
              <a:lnTo>
                <a:pt x="111461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6C13B4-B465-4A7D-A4C2-A86B2A559EF8}">
      <dsp:nvSpPr>
        <dsp:cNvPr id="0" name=""/>
        <dsp:cNvSpPr/>
      </dsp:nvSpPr>
      <dsp:spPr>
        <a:xfrm>
          <a:off x="8385558" y="2283467"/>
          <a:ext cx="541359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Blog</a:t>
          </a:r>
          <a:endParaRPr lang="en-US" sz="1100" kern="1200" dirty="0"/>
        </a:p>
      </dsp:txBody>
      <dsp:txXfrm>
        <a:off x="8396129" y="2294038"/>
        <a:ext cx="520217" cy="339764"/>
      </dsp:txXfrm>
    </dsp:sp>
    <dsp:sp modelId="{52365D08-877B-4F9D-98EC-161DBDB10263}">
      <dsp:nvSpPr>
        <dsp:cNvPr id="0" name=""/>
        <dsp:cNvSpPr/>
      </dsp:nvSpPr>
      <dsp:spPr>
        <a:xfrm>
          <a:off x="7952470" y="2644373"/>
          <a:ext cx="703767" cy="144362"/>
        </a:xfrm>
        <a:custGeom>
          <a:avLst/>
          <a:gdLst/>
          <a:ahLst/>
          <a:cxnLst/>
          <a:rect l="0" t="0" r="0" b="0"/>
          <a:pathLst>
            <a:path>
              <a:moveTo>
                <a:pt x="703767" y="0"/>
              </a:moveTo>
              <a:lnTo>
                <a:pt x="703767" y="72181"/>
              </a:lnTo>
              <a:lnTo>
                <a:pt x="0" y="72181"/>
              </a:lnTo>
              <a:lnTo>
                <a:pt x="0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FE28C-D379-43C0-89C0-3567104FF0E2}">
      <dsp:nvSpPr>
        <dsp:cNvPr id="0" name=""/>
        <dsp:cNvSpPr/>
      </dsp:nvSpPr>
      <dsp:spPr>
        <a:xfrm>
          <a:off x="7681790" y="2788736"/>
          <a:ext cx="541359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Topic A</a:t>
          </a:r>
          <a:endParaRPr lang="en-US" sz="1100" kern="1200" dirty="0"/>
        </a:p>
      </dsp:txBody>
      <dsp:txXfrm>
        <a:off x="7692361" y="2799307"/>
        <a:ext cx="520217" cy="339764"/>
      </dsp:txXfrm>
    </dsp:sp>
    <dsp:sp modelId="{E2E89244-1702-4F67-99B2-A59789DB2465}">
      <dsp:nvSpPr>
        <dsp:cNvPr id="0" name=""/>
        <dsp:cNvSpPr/>
      </dsp:nvSpPr>
      <dsp:spPr>
        <a:xfrm>
          <a:off x="7600586" y="3149642"/>
          <a:ext cx="351883" cy="144362"/>
        </a:xfrm>
        <a:custGeom>
          <a:avLst/>
          <a:gdLst/>
          <a:ahLst/>
          <a:cxnLst/>
          <a:rect l="0" t="0" r="0" b="0"/>
          <a:pathLst>
            <a:path>
              <a:moveTo>
                <a:pt x="351883" y="0"/>
              </a:moveTo>
              <a:lnTo>
                <a:pt x="351883" y="72181"/>
              </a:lnTo>
              <a:lnTo>
                <a:pt x="0" y="72181"/>
              </a:lnTo>
              <a:lnTo>
                <a:pt x="0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8979E3-E5D5-4740-B5A7-147D6D69C25B}">
      <dsp:nvSpPr>
        <dsp:cNvPr id="0" name=""/>
        <dsp:cNvSpPr/>
      </dsp:nvSpPr>
      <dsp:spPr>
        <a:xfrm>
          <a:off x="7329906" y="3294005"/>
          <a:ext cx="541359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Article A</a:t>
          </a:r>
          <a:endParaRPr lang="en-US" sz="1100" kern="1200" dirty="0"/>
        </a:p>
      </dsp:txBody>
      <dsp:txXfrm>
        <a:off x="7340477" y="3304576"/>
        <a:ext cx="520217" cy="339764"/>
      </dsp:txXfrm>
    </dsp:sp>
    <dsp:sp modelId="{50922BDF-3FD2-465D-A2CA-90CDC9A25F34}">
      <dsp:nvSpPr>
        <dsp:cNvPr id="0" name=""/>
        <dsp:cNvSpPr/>
      </dsp:nvSpPr>
      <dsp:spPr>
        <a:xfrm>
          <a:off x="7952470" y="3149642"/>
          <a:ext cx="351883" cy="144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81"/>
              </a:lnTo>
              <a:lnTo>
                <a:pt x="351883" y="72181"/>
              </a:lnTo>
              <a:lnTo>
                <a:pt x="351883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6585E-8A4D-456A-8512-D37F61601A6B}">
      <dsp:nvSpPr>
        <dsp:cNvPr id="0" name=""/>
        <dsp:cNvSpPr/>
      </dsp:nvSpPr>
      <dsp:spPr>
        <a:xfrm>
          <a:off x="8033674" y="3294005"/>
          <a:ext cx="541359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Article B</a:t>
          </a:r>
          <a:endParaRPr lang="en-US" sz="1100" kern="1200" dirty="0"/>
        </a:p>
      </dsp:txBody>
      <dsp:txXfrm>
        <a:off x="8044245" y="3304576"/>
        <a:ext cx="520217" cy="339764"/>
      </dsp:txXfrm>
    </dsp:sp>
    <dsp:sp modelId="{BD83CF9C-843D-41AB-A0B4-ABA50CDF9C81}">
      <dsp:nvSpPr>
        <dsp:cNvPr id="0" name=""/>
        <dsp:cNvSpPr/>
      </dsp:nvSpPr>
      <dsp:spPr>
        <a:xfrm>
          <a:off x="8656237" y="2644373"/>
          <a:ext cx="703767" cy="144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81"/>
              </a:lnTo>
              <a:lnTo>
                <a:pt x="703767" y="72181"/>
              </a:lnTo>
              <a:lnTo>
                <a:pt x="703767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275A-07D5-4169-90DF-D5241588DE47}">
      <dsp:nvSpPr>
        <dsp:cNvPr id="0" name=""/>
        <dsp:cNvSpPr/>
      </dsp:nvSpPr>
      <dsp:spPr>
        <a:xfrm>
          <a:off x="9089325" y="2788736"/>
          <a:ext cx="541359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Topic B</a:t>
          </a:r>
          <a:endParaRPr lang="en-US" sz="1100" kern="1200" dirty="0"/>
        </a:p>
      </dsp:txBody>
      <dsp:txXfrm>
        <a:off x="9099896" y="2799307"/>
        <a:ext cx="520217" cy="339764"/>
      </dsp:txXfrm>
    </dsp:sp>
    <dsp:sp modelId="{8CB22EB4-3942-48F3-BF01-65A48720EA72}">
      <dsp:nvSpPr>
        <dsp:cNvPr id="0" name=""/>
        <dsp:cNvSpPr/>
      </dsp:nvSpPr>
      <dsp:spPr>
        <a:xfrm>
          <a:off x="9008121" y="3149642"/>
          <a:ext cx="351883" cy="144362"/>
        </a:xfrm>
        <a:custGeom>
          <a:avLst/>
          <a:gdLst/>
          <a:ahLst/>
          <a:cxnLst/>
          <a:rect l="0" t="0" r="0" b="0"/>
          <a:pathLst>
            <a:path>
              <a:moveTo>
                <a:pt x="351883" y="0"/>
              </a:moveTo>
              <a:lnTo>
                <a:pt x="351883" y="72181"/>
              </a:lnTo>
              <a:lnTo>
                <a:pt x="0" y="72181"/>
              </a:lnTo>
              <a:lnTo>
                <a:pt x="0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0BBFD3-31DB-4FCE-9D3B-35A85FCD8B00}">
      <dsp:nvSpPr>
        <dsp:cNvPr id="0" name=""/>
        <dsp:cNvSpPr/>
      </dsp:nvSpPr>
      <dsp:spPr>
        <a:xfrm>
          <a:off x="8737441" y="3294005"/>
          <a:ext cx="541359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Article A</a:t>
          </a:r>
          <a:endParaRPr lang="en-US" sz="1100" kern="1200" dirty="0"/>
        </a:p>
      </dsp:txBody>
      <dsp:txXfrm>
        <a:off x="8748012" y="3304576"/>
        <a:ext cx="520217" cy="339764"/>
      </dsp:txXfrm>
    </dsp:sp>
    <dsp:sp modelId="{1E1E5920-85E6-415E-98A5-E9343EC7AA36}">
      <dsp:nvSpPr>
        <dsp:cNvPr id="0" name=""/>
        <dsp:cNvSpPr/>
      </dsp:nvSpPr>
      <dsp:spPr>
        <a:xfrm>
          <a:off x="9360005" y="3149642"/>
          <a:ext cx="351883" cy="144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81"/>
              </a:lnTo>
              <a:lnTo>
                <a:pt x="351883" y="72181"/>
              </a:lnTo>
              <a:lnTo>
                <a:pt x="351883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350CF8-1A68-468D-B57D-8CF1A7149BD2}">
      <dsp:nvSpPr>
        <dsp:cNvPr id="0" name=""/>
        <dsp:cNvSpPr/>
      </dsp:nvSpPr>
      <dsp:spPr>
        <a:xfrm>
          <a:off x="9441209" y="3294005"/>
          <a:ext cx="541359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Article B</a:t>
          </a:r>
          <a:endParaRPr lang="en-US" sz="1100" kern="1200" dirty="0"/>
        </a:p>
      </dsp:txBody>
      <dsp:txXfrm>
        <a:off x="9451780" y="3304576"/>
        <a:ext cx="520217" cy="339764"/>
      </dsp:txXfrm>
    </dsp:sp>
    <dsp:sp modelId="{6DA66013-1118-450B-A2FB-DF6BF28D370E}">
      <dsp:nvSpPr>
        <dsp:cNvPr id="0" name=""/>
        <dsp:cNvSpPr/>
      </dsp:nvSpPr>
      <dsp:spPr>
        <a:xfrm>
          <a:off x="8590496" y="2139104"/>
          <a:ext cx="2177043" cy="144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81"/>
              </a:lnTo>
              <a:lnTo>
                <a:pt x="2177043" y="72181"/>
              </a:lnTo>
              <a:lnTo>
                <a:pt x="2177043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5AD66D-34A5-4F0B-B020-CC9A13298626}">
      <dsp:nvSpPr>
        <dsp:cNvPr id="0" name=""/>
        <dsp:cNvSpPr/>
      </dsp:nvSpPr>
      <dsp:spPr>
        <a:xfrm>
          <a:off x="10305327" y="2283467"/>
          <a:ext cx="924425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Newsletters</a:t>
          </a:r>
          <a:endParaRPr lang="en-US" sz="1100" kern="1200" dirty="0"/>
        </a:p>
      </dsp:txBody>
      <dsp:txXfrm>
        <a:off x="10315898" y="2294038"/>
        <a:ext cx="903283" cy="339764"/>
      </dsp:txXfrm>
    </dsp:sp>
    <dsp:sp modelId="{AD909C71-D5D0-424A-AE95-B2700DDA65B2}">
      <dsp:nvSpPr>
        <dsp:cNvPr id="0" name=""/>
        <dsp:cNvSpPr/>
      </dsp:nvSpPr>
      <dsp:spPr>
        <a:xfrm>
          <a:off x="10063772" y="2644373"/>
          <a:ext cx="703767" cy="144362"/>
        </a:xfrm>
        <a:custGeom>
          <a:avLst/>
          <a:gdLst/>
          <a:ahLst/>
          <a:cxnLst/>
          <a:rect l="0" t="0" r="0" b="0"/>
          <a:pathLst>
            <a:path>
              <a:moveTo>
                <a:pt x="703767" y="0"/>
              </a:moveTo>
              <a:lnTo>
                <a:pt x="703767" y="72181"/>
              </a:lnTo>
              <a:lnTo>
                <a:pt x="0" y="72181"/>
              </a:lnTo>
              <a:lnTo>
                <a:pt x="0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9BDA52-BE05-4DA2-9949-288BEB4ABACE}">
      <dsp:nvSpPr>
        <dsp:cNvPr id="0" name=""/>
        <dsp:cNvSpPr/>
      </dsp:nvSpPr>
      <dsp:spPr>
        <a:xfrm>
          <a:off x="9793093" y="2788736"/>
          <a:ext cx="541359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Archive</a:t>
          </a:r>
          <a:endParaRPr lang="en-US" sz="1100" kern="1200" dirty="0"/>
        </a:p>
      </dsp:txBody>
      <dsp:txXfrm>
        <a:off x="9803664" y="2799307"/>
        <a:ext cx="520217" cy="339764"/>
      </dsp:txXfrm>
    </dsp:sp>
    <dsp:sp modelId="{23D934F4-DE79-46EA-8E66-F908ED60BFE3}">
      <dsp:nvSpPr>
        <dsp:cNvPr id="0" name=""/>
        <dsp:cNvSpPr/>
      </dsp:nvSpPr>
      <dsp:spPr>
        <a:xfrm>
          <a:off x="10721820" y="2644373"/>
          <a:ext cx="91440" cy="1443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FC2C97-115E-40EF-AC3E-1261AE0EED15}">
      <dsp:nvSpPr>
        <dsp:cNvPr id="0" name=""/>
        <dsp:cNvSpPr/>
      </dsp:nvSpPr>
      <dsp:spPr>
        <a:xfrm>
          <a:off x="10496860" y="2788736"/>
          <a:ext cx="541359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Year 2016</a:t>
          </a:r>
          <a:endParaRPr lang="en-US" sz="1100" kern="1200" dirty="0"/>
        </a:p>
      </dsp:txBody>
      <dsp:txXfrm>
        <a:off x="10507431" y="2799307"/>
        <a:ext cx="520217" cy="339764"/>
      </dsp:txXfrm>
    </dsp:sp>
    <dsp:sp modelId="{D887D5C0-9B01-416B-9B4A-272D79C03CDA}">
      <dsp:nvSpPr>
        <dsp:cNvPr id="0" name=""/>
        <dsp:cNvSpPr/>
      </dsp:nvSpPr>
      <dsp:spPr>
        <a:xfrm>
          <a:off x="10767540" y="2644373"/>
          <a:ext cx="703767" cy="144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81"/>
              </a:lnTo>
              <a:lnTo>
                <a:pt x="703767" y="72181"/>
              </a:lnTo>
              <a:lnTo>
                <a:pt x="703767" y="1443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F0227B-8EE8-4DE7-B45E-BF592DAD4F7C}">
      <dsp:nvSpPr>
        <dsp:cNvPr id="0" name=""/>
        <dsp:cNvSpPr/>
      </dsp:nvSpPr>
      <dsp:spPr>
        <a:xfrm>
          <a:off x="11200628" y="2788736"/>
          <a:ext cx="541359" cy="360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Year 2017</a:t>
          </a:r>
          <a:endParaRPr lang="en-US" sz="1100" kern="1200" dirty="0"/>
        </a:p>
      </dsp:txBody>
      <dsp:txXfrm>
        <a:off x="11211199" y="2799307"/>
        <a:ext cx="520217" cy="3397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185D7-58CC-488A-BF41-C76A8AEA653A}">
      <dsp:nvSpPr>
        <dsp:cNvPr id="0" name=""/>
        <dsp:cNvSpPr/>
      </dsp:nvSpPr>
      <dsp:spPr>
        <a:xfrm>
          <a:off x="5496326" y="2368"/>
          <a:ext cx="841796" cy="561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Sales</a:t>
          </a:r>
        </a:p>
      </dsp:txBody>
      <dsp:txXfrm>
        <a:off x="5512763" y="18805"/>
        <a:ext cx="808922" cy="528323"/>
      </dsp:txXfrm>
    </dsp:sp>
    <dsp:sp modelId="{89FE006D-494C-4113-BFFF-C0B8B81C7525}">
      <dsp:nvSpPr>
        <dsp:cNvPr id="0" name=""/>
        <dsp:cNvSpPr/>
      </dsp:nvSpPr>
      <dsp:spPr>
        <a:xfrm>
          <a:off x="2396022" y="563566"/>
          <a:ext cx="3521202" cy="224479"/>
        </a:xfrm>
        <a:custGeom>
          <a:avLst/>
          <a:gdLst/>
          <a:ahLst/>
          <a:cxnLst/>
          <a:rect l="0" t="0" r="0" b="0"/>
          <a:pathLst>
            <a:path>
              <a:moveTo>
                <a:pt x="3521202" y="0"/>
              </a:moveTo>
              <a:lnTo>
                <a:pt x="3521202" y="112239"/>
              </a:lnTo>
              <a:lnTo>
                <a:pt x="0" y="112239"/>
              </a:lnTo>
              <a:lnTo>
                <a:pt x="0" y="2244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48D33-B3C1-465D-9B8A-DD13C703D2B5}">
      <dsp:nvSpPr>
        <dsp:cNvPr id="0" name=""/>
        <dsp:cNvSpPr/>
      </dsp:nvSpPr>
      <dsp:spPr>
        <a:xfrm>
          <a:off x="1975124" y="788045"/>
          <a:ext cx="841796" cy="561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Best Practice</a:t>
          </a:r>
          <a:endParaRPr lang="en-US" sz="1100" kern="1200" dirty="0"/>
        </a:p>
      </dsp:txBody>
      <dsp:txXfrm>
        <a:off x="1991561" y="804482"/>
        <a:ext cx="808922" cy="528323"/>
      </dsp:txXfrm>
    </dsp:sp>
    <dsp:sp modelId="{E4D623D8-36C9-4CFD-A5B0-36190F0DB436}">
      <dsp:nvSpPr>
        <dsp:cNvPr id="0" name=""/>
        <dsp:cNvSpPr/>
      </dsp:nvSpPr>
      <dsp:spPr>
        <a:xfrm>
          <a:off x="1768698" y="1349242"/>
          <a:ext cx="627323" cy="224479"/>
        </a:xfrm>
        <a:custGeom>
          <a:avLst/>
          <a:gdLst/>
          <a:ahLst/>
          <a:cxnLst/>
          <a:rect l="0" t="0" r="0" b="0"/>
          <a:pathLst>
            <a:path>
              <a:moveTo>
                <a:pt x="627323" y="0"/>
              </a:moveTo>
              <a:lnTo>
                <a:pt x="627323" y="112239"/>
              </a:lnTo>
              <a:lnTo>
                <a:pt x="0" y="112239"/>
              </a:lnTo>
              <a:lnTo>
                <a:pt x="0" y="2244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8CE23F-0C3A-4A18-B435-A7F873CAF9A9}">
      <dsp:nvSpPr>
        <dsp:cNvPr id="0" name=""/>
        <dsp:cNvSpPr/>
      </dsp:nvSpPr>
      <dsp:spPr>
        <a:xfrm>
          <a:off x="1347800" y="1573721"/>
          <a:ext cx="841796" cy="561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File: “Proposal Template”</a:t>
          </a:r>
          <a:endParaRPr lang="en-US" sz="1100" kern="1200" dirty="0"/>
        </a:p>
      </dsp:txBody>
      <dsp:txXfrm>
        <a:off x="1364237" y="1590158"/>
        <a:ext cx="808922" cy="528323"/>
      </dsp:txXfrm>
    </dsp:sp>
    <dsp:sp modelId="{FE6E8380-16AC-4A5F-B166-2D96596246CE}">
      <dsp:nvSpPr>
        <dsp:cNvPr id="0" name=""/>
        <dsp:cNvSpPr/>
      </dsp:nvSpPr>
      <dsp:spPr>
        <a:xfrm>
          <a:off x="2396022" y="1349242"/>
          <a:ext cx="547167" cy="224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39"/>
              </a:lnTo>
              <a:lnTo>
                <a:pt x="547167" y="112239"/>
              </a:lnTo>
              <a:lnTo>
                <a:pt x="547167" y="2244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B034B-8CB4-4547-9889-6139B8F28381}">
      <dsp:nvSpPr>
        <dsp:cNvPr id="0" name=""/>
        <dsp:cNvSpPr/>
      </dsp:nvSpPr>
      <dsp:spPr>
        <a:xfrm>
          <a:off x="2442135" y="1573721"/>
          <a:ext cx="1002107" cy="561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Presentations</a:t>
          </a:r>
          <a:endParaRPr lang="en-US" sz="1100" kern="1200" dirty="0"/>
        </a:p>
      </dsp:txBody>
      <dsp:txXfrm>
        <a:off x="2458572" y="1590158"/>
        <a:ext cx="969233" cy="528323"/>
      </dsp:txXfrm>
    </dsp:sp>
    <dsp:sp modelId="{2C60157D-3F4B-4213-AF60-DA073CC6EA88}">
      <dsp:nvSpPr>
        <dsp:cNvPr id="0" name=""/>
        <dsp:cNvSpPr/>
      </dsp:nvSpPr>
      <dsp:spPr>
        <a:xfrm>
          <a:off x="1646045" y="2134919"/>
          <a:ext cx="1297144" cy="224479"/>
        </a:xfrm>
        <a:custGeom>
          <a:avLst/>
          <a:gdLst/>
          <a:ahLst/>
          <a:cxnLst/>
          <a:rect l="0" t="0" r="0" b="0"/>
          <a:pathLst>
            <a:path>
              <a:moveTo>
                <a:pt x="1297144" y="0"/>
              </a:moveTo>
              <a:lnTo>
                <a:pt x="1297144" y="112239"/>
              </a:lnTo>
              <a:lnTo>
                <a:pt x="0" y="112239"/>
              </a:lnTo>
              <a:lnTo>
                <a:pt x="0" y="2244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74D9D8-88D7-4D47-BE62-74CB79399ECF}">
      <dsp:nvSpPr>
        <dsp:cNvPr id="0" name=""/>
        <dsp:cNvSpPr/>
      </dsp:nvSpPr>
      <dsp:spPr>
        <a:xfrm>
          <a:off x="1225146" y="2359398"/>
          <a:ext cx="841796" cy="561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Product A</a:t>
          </a:r>
          <a:endParaRPr lang="en-US" sz="1100" kern="1200" dirty="0"/>
        </a:p>
      </dsp:txBody>
      <dsp:txXfrm>
        <a:off x="1241583" y="2375835"/>
        <a:ext cx="808922" cy="528323"/>
      </dsp:txXfrm>
    </dsp:sp>
    <dsp:sp modelId="{81E6C1C4-9500-4933-AC7E-BCCAC2F6D3A8}">
      <dsp:nvSpPr>
        <dsp:cNvPr id="0" name=""/>
        <dsp:cNvSpPr/>
      </dsp:nvSpPr>
      <dsp:spPr>
        <a:xfrm>
          <a:off x="1017555" y="2920595"/>
          <a:ext cx="628489" cy="224479"/>
        </a:xfrm>
        <a:custGeom>
          <a:avLst/>
          <a:gdLst/>
          <a:ahLst/>
          <a:cxnLst/>
          <a:rect l="0" t="0" r="0" b="0"/>
          <a:pathLst>
            <a:path>
              <a:moveTo>
                <a:pt x="628489" y="0"/>
              </a:moveTo>
              <a:lnTo>
                <a:pt x="628489" y="112239"/>
              </a:lnTo>
              <a:lnTo>
                <a:pt x="0" y="112239"/>
              </a:lnTo>
              <a:lnTo>
                <a:pt x="0" y="2244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553D1A-E692-4CA3-B7DF-AD2AA1BCCEE6}">
      <dsp:nvSpPr>
        <dsp:cNvPr id="0" name=""/>
        <dsp:cNvSpPr/>
      </dsp:nvSpPr>
      <dsp:spPr>
        <a:xfrm>
          <a:off x="520618" y="3145074"/>
          <a:ext cx="993875" cy="561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Presentation A</a:t>
          </a:r>
          <a:endParaRPr lang="en-US" sz="1100" kern="1200" dirty="0"/>
        </a:p>
      </dsp:txBody>
      <dsp:txXfrm>
        <a:off x="537055" y="3161511"/>
        <a:ext cx="961001" cy="528323"/>
      </dsp:txXfrm>
    </dsp:sp>
    <dsp:sp modelId="{564162BB-D1AF-44E1-9512-8D47F9E68021}">
      <dsp:nvSpPr>
        <dsp:cNvPr id="0" name=""/>
        <dsp:cNvSpPr/>
      </dsp:nvSpPr>
      <dsp:spPr>
        <a:xfrm>
          <a:off x="1646045" y="2920595"/>
          <a:ext cx="623207" cy="224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39"/>
              </a:lnTo>
              <a:lnTo>
                <a:pt x="623207" y="112239"/>
              </a:lnTo>
              <a:lnTo>
                <a:pt x="623207" y="2244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1ABDD9-0DA9-4472-B7EC-3B449ED3FB71}">
      <dsp:nvSpPr>
        <dsp:cNvPr id="0" name=""/>
        <dsp:cNvSpPr/>
      </dsp:nvSpPr>
      <dsp:spPr>
        <a:xfrm>
          <a:off x="1767032" y="3145074"/>
          <a:ext cx="1004439" cy="561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Presentation B</a:t>
          </a:r>
          <a:endParaRPr lang="en-US" sz="1100" kern="1200" dirty="0"/>
        </a:p>
      </dsp:txBody>
      <dsp:txXfrm>
        <a:off x="1783469" y="3161511"/>
        <a:ext cx="971565" cy="528323"/>
      </dsp:txXfrm>
    </dsp:sp>
    <dsp:sp modelId="{3D368A7E-24E9-4B9C-8309-5D0F43FEC52E}">
      <dsp:nvSpPr>
        <dsp:cNvPr id="0" name=""/>
        <dsp:cNvSpPr/>
      </dsp:nvSpPr>
      <dsp:spPr>
        <a:xfrm>
          <a:off x="2943189" y="2134919"/>
          <a:ext cx="1297144" cy="224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39"/>
              </a:lnTo>
              <a:lnTo>
                <a:pt x="1297144" y="112239"/>
              </a:lnTo>
              <a:lnTo>
                <a:pt x="1297144" y="2244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D91E92-16F0-4A81-92B4-A85260A5A0D8}">
      <dsp:nvSpPr>
        <dsp:cNvPr id="0" name=""/>
        <dsp:cNvSpPr/>
      </dsp:nvSpPr>
      <dsp:spPr>
        <a:xfrm>
          <a:off x="3819436" y="2359398"/>
          <a:ext cx="841796" cy="561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Product B</a:t>
          </a:r>
          <a:endParaRPr lang="en-US" sz="1100" kern="1200" dirty="0"/>
        </a:p>
      </dsp:txBody>
      <dsp:txXfrm>
        <a:off x="3835873" y="2375835"/>
        <a:ext cx="808922" cy="528323"/>
      </dsp:txXfrm>
    </dsp:sp>
    <dsp:sp modelId="{48E4E831-B948-4F23-8774-481424D00561}">
      <dsp:nvSpPr>
        <dsp:cNvPr id="0" name=""/>
        <dsp:cNvSpPr/>
      </dsp:nvSpPr>
      <dsp:spPr>
        <a:xfrm>
          <a:off x="3569776" y="2920595"/>
          <a:ext cx="670558" cy="224479"/>
        </a:xfrm>
        <a:custGeom>
          <a:avLst/>
          <a:gdLst/>
          <a:ahLst/>
          <a:cxnLst/>
          <a:rect l="0" t="0" r="0" b="0"/>
          <a:pathLst>
            <a:path>
              <a:moveTo>
                <a:pt x="670558" y="0"/>
              </a:moveTo>
              <a:lnTo>
                <a:pt x="670558" y="112239"/>
              </a:lnTo>
              <a:lnTo>
                <a:pt x="0" y="112239"/>
              </a:lnTo>
              <a:lnTo>
                <a:pt x="0" y="2244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B5E0B8-8E52-462E-991E-4436F2ADED84}">
      <dsp:nvSpPr>
        <dsp:cNvPr id="0" name=""/>
        <dsp:cNvSpPr/>
      </dsp:nvSpPr>
      <dsp:spPr>
        <a:xfrm>
          <a:off x="3024010" y="3145074"/>
          <a:ext cx="1091531" cy="561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Presentation A</a:t>
          </a:r>
          <a:endParaRPr lang="en-US" sz="1100" kern="1200" dirty="0"/>
        </a:p>
      </dsp:txBody>
      <dsp:txXfrm>
        <a:off x="3040447" y="3161511"/>
        <a:ext cx="1058657" cy="528323"/>
      </dsp:txXfrm>
    </dsp:sp>
    <dsp:sp modelId="{9FC6D666-9B03-4290-B2D3-7E90EAA1F000}">
      <dsp:nvSpPr>
        <dsp:cNvPr id="0" name=""/>
        <dsp:cNvSpPr/>
      </dsp:nvSpPr>
      <dsp:spPr>
        <a:xfrm>
          <a:off x="4240334" y="2920595"/>
          <a:ext cx="672035" cy="224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39"/>
              </a:lnTo>
              <a:lnTo>
                <a:pt x="672035" y="112239"/>
              </a:lnTo>
              <a:lnTo>
                <a:pt x="672035" y="2244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BC005-03C0-4DBC-96E9-99D13A9E9E76}">
      <dsp:nvSpPr>
        <dsp:cNvPr id="0" name=""/>
        <dsp:cNvSpPr/>
      </dsp:nvSpPr>
      <dsp:spPr>
        <a:xfrm>
          <a:off x="4368081" y="3145074"/>
          <a:ext cx="1088577" cy="561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Presentation B</a:t>
          </a:r>
          <a:endParaRPr lang="en-US" sz="1100" kern="1200" dirty="0"/>
        </a:p>
      </dsp:txBody>
      <dsp:txXfrm>
        <a:off x="4384518" y="3161511"/>
        <a:ext cx="1055703" cy="528323"/>
      </dsp:txXfrm>
    </dsp:sp>
    <dsp:sp modelId="{F116748F-34AB-4207-90A6-E040FE6E68C4}">
      <dsp:nvSpPr>
        <dsp:cNvPr id="0" name=""/>
        <dsp:cNvSpPr/>
      </dsp:nvSpPr>
      <dsp:spPr>
        <a:xfrm>
          <a:off x="5917224" y="563566"/>
          <a:ext cx="999643" cy="231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671"/>
              </a:lnTo>
              <a:lnTo>
                <a:pt x="999643" y="115671"/>
              </a:lnTo>
              <a:lnTo>
                <a:pt x="999643" y="2313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17C81-0CF2-480E-8E07-AC0B24AA467E}">
      <dsp:nvSpPr>
        <dsp:cNvPr id="0" name=""/>
        <dsp:cNvSpPr/>
      </dsp:nvSpPr>
      <dsp:spPr>
        <a:xfrm>
          <a:off x="6495970" y="794908"/>
          <a:ext cx="841796" cy="561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Clients </a:t>
          </a:r>
          <a:endParaRPr lang="en-US" sz="1100" kern="1200" dirty="0"/>
        </a:p>
      </dsp:txBody>
      <dsp:txXfrm>
        <a:off x="6512407" y="811345"/>
        <a:ext cx="808922" cy="528323"/>
      </dsp:txXfrm>
    </dsp:sp>
    <dsp:sp modelId="{1797DE0A-7CB4-4852-9233-A32079C7D1D0}">
      <dsp:nvSpPr>
        <dsp:cNvPr id="0" name=""/>
        <dsp:cNvSpPr/>
      </dsp:nvSpPr>
      <dsp:spPr>
        <a:xfrm>
          <a:off x="5881837" y="1356106"/>
          <a:ext cx="1035030" cy="217615"/>
        </a:xfrm>
        <a:custGeom>
          <a:avLst/>
          <a:gdLst/>
          <a:ahLst/>
          <a:cxnLst/>
          <a:rect l="0" t="0" r="0" b="0"/>
          <a:pathLst>
            <a:path>
              <a:moveTo>
                <a:pt x="1035030" y="0"/>
              </a:moveTo>
              <a:lnTo>
                <a:pt x="1035030" y="108807"/>
              </a:lnTo>
              <a:lnTo>
                <a:pt x="0" y="108807"/>
              </a:lnTo>
              <a:lnTo>
                <a:pt x="0" y="2176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045F7-6F19-48ED-9AAB-176C030D6EB7}">
      <dsp:nvSpPr>
        <dsp:cNvPr id="0" name=""/>
        <dsp:cNvSpPr/>
      </dsp:nvSpPr>
      <dsp:spPr>
        <a:xfrm>
          <a:off x="5460939" y="1573721"/>
          <a:ext cx="841796" cy="561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Signed Contracts</a:t>
          </a:r>
          <a:endParaRPr lang="en-US" sz="1100" kern="1200" dirty="0"/>
        </a:p>
      </dsp:txBody>
      <dsp:txXfrm>
        <a:off x="5477376" y="1590158"/>
        <a:ext cx="808922" cy="528323"/>
      </dsp:txXfrm>
    </dsp:sp>
    <dsp:sp modelId="{5CFB0B25-92B0-41A0-9993-76AEE0C8A9D6}">
      <dsp:nvSpPr>
        <dsp:cNvPr id="0" name=""/>
        <dsp:cNvSpPr/>
      </dsp:nvSpPr>
      <dsp:spPr>
        <a:xfrm>
          <a:off x="5334669" y="2134919"/>
          <a:ext cx="547167" cy="224479"/>
        </a:xfrm>
        <a:custGeom>
          <a:avLst/>
          <a:gdLst/>
          <a:ahLst/>
          <a:cxnLst/>
          <a:rect l="0" t="0" r="0" b="0"/>
          <a:pathLst>
            <a:path>
              <a:moveTo>
                <a:pt x="547167" y="0"/>
              </a:moveTo>
              <a:lnTo>
                <a:pt x="547167" y="112239"/>
              </a:lnTo>
              <a:lnTo>
                <a:pt x="0" y="112239"/>
              </a:lnTo>
              <a:lnTo>
                <a:pt x="0" y="2244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3B844-B9CE-4C69-82C0-AB5AE3F27443}">
      <dsp:nvSpPr>
        <dsp:cNvPr id="0" name=""/>
        <dsp:cNvSpPr/>
      </dsp:nvSpPr>
      <dsp:spPr>
        <a:xfrm>
          <a:off x="4913771" y="2359398"/>
          <a:ext cx="841796" cy="561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Document: Client A</a:t>
          </a:r>
          <a:endParaRPr lang="en-US" sz="1100" kern="1200" dirty="0"/>
        </a:p>
      </dsp:txBody>
      <dsp:txXfrm>
        <a:off x="4930208" y="2375835"/>
        <a:ext cx="808922" cy="528323"/>
      </dsp:txXfrm>
    </dsp:sp>
    <dsp:sp modelId="{49EB3BE8-DFCC-431E-B085-6206F9D8BF75}">
      <dsp:nvSpPr>
        <dsp:cNvPr id="0" name=""/>
        <dsp:cNvSpPr/>
      </dsp:nvSpPr>
      <dsp:spPr>
        <a:xfrm>
          <a:off x="5881837" y="2134919"/>
          <a:ext cx="547167" cy="224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39"/>
              </a:lnTo>
              <a:lnTo>
                <a:pt x="547167" y="112239"/>
              </a:lnTo>
              <a:lnTo>
                <a:pt x="547167" y="2244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F3F80A-667F-4F98-9B66-BD7853CD3F4F}">
      <dsp:nvSpPr>
        <dsp:cNvPr id="0" name=""/>
        <dsp:cNvSpPr/>
      </dsp:nvSpPr>
      <dsp:spPr>
        <a:xfrm>
          <a:off x="6008107" y="2359398"/>
          <a:ext cx="841796" cy="561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Document: Client B</a:t>
          </a:r>
          <a:endParaRPr lang="en-US" sz="1100" kern="1200" dirty="0"/>
        </a:p>
      </dsp:txBody>
      <dsp:txXfrm>
        <a:off x="6024544" y="2375835"/>
        <a:ext cx="808922" cy="528323"/>
      </dsp:txXfrm>
    </dsp:sp>
    <dsp:sp modelId="{4F4FEE44-FB71-4B5F-8DA6-EF803AD75C13}">
      <dsp:nvSpPr>
        <dsp:cNvPr id="0" name=""/>
        <dsp:cNvSpPr/>
      </dsp:nvSpPr>
      <dsp:spPr>
        <a:xfrm>
          <a:off x="6916868" y="1356106"/>
          <a:ext cx="1700807" cy="217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807"/>
              </a:lnTo>
              <a:lnTo>
                <a:pt x="1700807" y="108807"/>
              </a:lnTo>
              <a:lnTo>
                <a:pt x="1700807" y="2176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702651-59F5-4B9C-884E-151471FB2DCA}">
      <dsp:nvSpPr>
        <dsp:cNvPr id="0" name=""/>
        <dsp:cNvSpPr/>
      </dsp:nvSpPr>
      <dsp:spPr>
        <a:xfrm>
          <a:off x="8196777" y="1573721"/>
          <a:ext cx="841796" cy="561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Strategic Planning</a:t>
          </a:r>
          <a:endParaRPr lang="en-US" sz="1100" kern="1200" dirty="0"/>
        </a:p>
      </dsp:txBody>
      <dsp:txXfrm>
        <a:off x="8213214" y="1590158"/>
        <a:ext cx="808922" cy="528323"/>
      </dsp:txXfrm>
    </dsp:sp>
    <dsp:sp modelId="{883F9C92-A898-4F1B-AB54-7C684B3DCA12}">
      <dsp:nvSpPr>
        <dsp:cNvPr id="0" name=""/>
        <dsp:cNvSpPr/>
      </dsp:nvSpPr>
      <dsp:spPr>
        <a:xfrm>
          <a:off x="7523340" y="2134919"/>
          <a:ext cx="1094335" cy="224479"/>
        </a:xfrm>
        <a:custGeom>
          <a:avLst/>
          <a:gdLst/>
          <a:ahLst/>
          <a:cxnLst/>
          <a:rect l="0" t="0" r="0" b="0"/>
          <a:pathLst>
            <a:path>
              <a:moveTo>
                <a:pt x="1094335" y="0"/>
              </a:moveTo>
              <a:lnTo>
                <a:pt x="1094335" y="112239"/>
              </a:lnTo>
              <a:lnTo>
                <a:pt x="0" y="112239"/>
              </a:lnTo>
              <a:lnTo>
                <a:pt x="0" y="2244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68A18-F01A-47DA-ACA7-42D7F3F229B9}">
      <dsp:nvSpPr>
        <dsp:cNvPr id="0" name=""/>
        <dsp:cNvSpPr/>
      </dsp:nvSpPr>
      <dsp:spPr>
        <a:xfrm>
          <a:off x="7102442" y="2359398"/>
          <a:ext cx="841796" cy="561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Year 2016</a:t>
          </a:r>
          <a:endParaRPr lang="en-US" sz="1100" kern="1200" dirty="0"/>
        </a:p>
      </dsp:txBody>
      <dsp:txXfrm>
        <a:off x="7118879" y="2375835"/>
        <a:ext cx="808922" cy="528323"/>
      </dsp:txXfrm>
    </dsp:sp>
    <dsp:sp modelId="{C01EB8DF-FDCC-4E84-BD8B-96DCD0678D37}">
      <dsp:nvSpPr>
        <dsp:cNvPr id="0" name=""/>
        <dsp:cNvSpPr/>
      </dsp:nvSpPr>
      <dsp:spPr>
        <a:xfrm>
          <a:off x="8571955" y="2134919"/>
          <a:ext cx="91440" cy="2244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4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4079B2-767E-4FDA-B92F-9234E2EA1AEE}">
      <dsp:nvSpPr>
        <dsp:cNvPr id="0" name=""/>
        <dsp:cNvSpPr/>
      </dsp:nvSpPr>
      <dsp:spPr>
        <a:xfrm>
          <a:off x="8196777" y="2359398"/>
          <a:ext cx="841796" cy="561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Year 2017</a:t>
          </a:r>
          <a:endParaRPr lang="en-US" sz="1100" kern="1200" dirty="0"/>
        </a:p>
      </dsp:txBody>
      <dsp:txXfrm>
        <a:off x="8213214" y="2375835"/>
        <a:ext cx="808922" cy="528323"/>
      </dsp:txXfrm>
    </dsp:sp>
    <dsp:sp modelId="{EAD76661-AD0E-4FCA-86D5-39BAE2882EAD}">
      <dsp:nvSpPr>
        <dsp:cNvPr id="0" name=""/>
        <dsp:cNvSpPr/>
      </dsp:nvSpPr>
      <dsp:spPr>
        <a:xfrm>
          <a:off x="8617675" y="2134919"/>
          <a:ext cx="1094335" cy="224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39"/>
              </a:lnTo>
              <a:lnTo>
                <a:pt x="1094335" y="112239"/>
              </a:lnTo>
              <a:lnTo>
                <a:pt x="1094335" y="2244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9B3C4F-C24F-477F-B652-8402C3E5E039}">
      <dsp:nvSpPr>
        <dsp:cNvPr id="0" name=""/>
        <dsp:cNvSpPr/>
      </dsp:nvSpPr>
      <dsp:spPr>
        <a:xfrm>
          <a:off x="9291112" y="2359398"/>
          <a:ext cx="841796" cy="561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Year 2018</a:t>
          </a:r>
          <a:endParaRPr lang="en-US" sz="1100" kern="1200" dirty="0"/>
        </a:p>
      </dsp:txBody>
      <dsp:txXfrm>
        <a:off x="9307549" y="2375835"/>
        <a:ext cx="808922" cy="528323"/>
      </dsp:txXfrm>
    </dsp:sp>
    <dsp:sp modelId="{80EEA0F9-0B4F-4713-949C-271534456B3F}">
      <dsp:nvSpPr>
        <dsp:cNvPr id="0" name=""/>
        <dsp:cNvSpPr/>
      </dsp:nvSpPr>
      <dsp:spPr>
        <a:xfrm>
          <a:off x="6916868" y="1356106"/>
          <a:ext cx="2795142" cy="217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807"/>
              </a:lnTo>
              <a:lnTo>
                <a:pt x="2795142" y="108807"/>
              </a:lnTo>
              <a:lnTo>
                <a:pt x="2795142" y="2176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91F595-099A-4E69-9C1E-BC2C77BDB01B}">
      <dsp:nvSpPr>
        <dsp:cNvPr id="0" name=""/>
        <dsp:cNvSpPr/>
      </dsp:nvSpPr>
      <dsp:spPr>
        <a:xfrm>
          <a:off x="9291112" y="1573721"/>
          <a:ext cx="841796" cy="561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Client A </a:t>
          </a:r>
          <a:endParaRPr lang="en-US" sz="1100" kern="1200" dirty="0"/>
        </a:p>
      </dsp:txBody>
      <dsp:txXfrm>
        <a:off x="9307549" y="1590158"/>
        <a:ext cx="808922" cy="528323"/>
      </dsp:txXfrm>
    </dsp:sp>
    <dsp:sp modelId="{118D120B-198C-412B-A532-91E4017753DF}">
      <dsp:nvSpPr>
        <dsp:cNvPr id="0" name=""/>
        <dsp:cNvSpPr/>
      </dsp:nvSpPr>
      <dsp:spPr>
        <a:xfrm>
          <a:off x="6916868" y="1356106"/>
          <a:ext cx="3889477" cy="217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807"/>
              </a:lnTo>
              <a:lnTo>
                <a:pt x="3889477" y="108807"/>
              </a:lnTo>
              <a:lnTo>
                <a:pt x="3889477" y="2176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8B334-9F1E-4FCC-ABE2-010C27E29BD2}">
      <dsp:nvSpPr>
        <dsp:cNvPr id="0" name=""/>
        <dsp:cNvSpPr/>
      </dsp:nvSpPr>
      <dsp:spPr>
        <a:xfrm>
          <a:off x="10385447" y="1573721"/>
          <a:ext cx="841796" cy="561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Client B</a:t>
          </a:r>
          <a:endParaRPr lang="en-US" sz="1100" kern="1200" dirty="0"/>
        </a:p>
      </dsp:txBody>
      <dsp:txXfrm>
        <a:off x="10401884" y="1590158"/>
        <a:ext cx="808922" cy="528323"/>
      </dsp:txXfrm>
    </dsp:sp>
    <dsp:sp modelId="{650943F1-8A05-47DA-996A-BA3633ED799A}">
      <dsp:nvSpPr>
        <dsp:cNvPr id="0" name=""/>
        <dsp:cNvSpPr/>
      </dsp:nvSpPr>
      <dsp:spPr>
        <a:xfrm>
          <a:off x="5917224" y="563566"/>
          <a:ext cx="3521202" cy="224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39"/>
              </a:lnTo>
              <a:lnTo>
                <a:pt x="3521202" y="112239"/>
              </a:lnTo>
              <a:lnTo>
                <a:pt x="3521202" y="2244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70C37-FEFC-450E-83AD-534927443918}">
      <dsp:nvSpPr>
        <dsp:cNvPr id="0" name=""/>
        <dsp:cNvSpPr/>
      </dsp:nvSpPr>
      <dsp:spPr>
        <a:xfrm>
          <a:off x="9017528" y="788045"/>
          <a:ext cx="841796" cy="561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Tutorials</a:t>
          </a:r>
          <a:endParaRPr lang="en-US" sz="1100" kern="1200" dirty="0"/>
        </a:p>
      </dsp:txBody>
      <dsp:txXfrm>
        <a:off x="9033965" y="804482"/>
        <a:ext cx="808922" cy="5283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185D7-58CC-488A-BF41-C76A8AEA653A}">
      <dsp:nvSpPr>
        <dsp:cNvPr id="0" name=""/>
        <dsp:cNvSpPr/>
      </dsp:nvSpPr>
      <dsp:spPr>
        <a:xfrm>
          <a:off x="6764216" y="0"/>
          <a:ext cx="924972" cy="616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HR</a:t>
          </a:r>
        </a:p>
      </dsp:txBody>
      <dsp:txXfrm>
        <a:off x="6782277" y="18061"/>
        <a:ext cx="888850" cy="580526"/>
      </dsp:txXfrm>
    </dsp:sp>
    <dsp:sp modelId="{89FE006D-494C-4113-BFFF-C0B8B81C7525}">
      <dsp:nvSpPr>
        <dsp:cNvPr id="0" name=""/>
        <dsp:cNvSpPr/>
      </dsp:nvSpPr>
      <dsp:spPr>
        <a:xfrm>
          <a:off x="4370851" y="616648"/>
          <a:ext cx="2855851" cy="246659"/>
        </a:xfrm>
        <a:custGeom>
          <a:avLst/>
          <a:gdLst/>
          <a:ahLst/>
          <a:cxnLst/>
          <a:rect l="0" t="0" r="0" b="0"/>
          <a:pathLst>
            <a:path>
              <a:moveTo>
                <a:pt x="2855851" y="0"/>
              </a:moveTo>
              <a:lnTo>
                <a:pt x="2855851" y="123329"/>
              </a:lnTo>
              <a:lnTo>
                <a:pt x="0" y="123329"/>
              </a:lnTo>
              <a:lnTo>
                <a:pt x="0" y="2466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48D33-B3C1-465D-9B8A-DD13C703D2B5}">
      <dsp:nvSpPr>
        <dsp:cNvPr id="0" name=""/>
        <dsp:cNvSpPr/>
      </dsp:nvSpPr>
      <dsp:spPr>
        <a:xfrm>
          <a:off x="3908365" y="863307"/>
          <a:ext cx="924972" cy="616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Opened positions</a:t>
          </a:r>
          <a:endParaRPr lang="en-US" sz="1100" kern="1200" dirty="0"/>
        </a:p>
      </dsp:txBody>
      <dsp:txXfrm>
        <a:off x="3926426" y="881368"/>
        <a:ext cx="888850" cy="580526"/>
      </dsp:txXfrm>
    </dsp:sp>
    <dsp:sp modelId="{7E330EE9-E701-497B-A3EE-75E841BD17D6}">
      <dsp:nvSpPr>
        <dsp:cNvPr id="0" name=""/>
        <dsp:cNvSpPr/>
      </dsp:nvSpPr>
      <dsp:spPr>
        <a:xfrm>
          <a:off x="1064076" y="1479955"/>
          <a:ext cx="3306775" cy="246659"/>
        </a:xfrm>
        <a:custGeom>
          <a:avLst/>
          <a:gdLst/>
          <a:ahLst/>
          <a:cxnLst/>
          <a:rect l="0" t="0" r="0" b="0"/>
          <a:pathLst>
            <a:path>
              <a:moveTo>
                <a:pt x="3306775" y="0"/>
              </a:moveTo>
              <a:lnTo>
                <a:pt x="3306775" y="123329"/>
              </a:lnTo>
              <a:lnTo>
                <a:pt x="0" y="123329"/>
              </a:lnTo>
              <a:lnTo>
                <a:pt x="0" y="2466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A9FDAB-7E6D-4BFF-A90C-FE42BD425F8F}">
      <dsp:nvSpPr>
        <dsp:cNvPr id="0" name=""/>
        <dsp:cNvSpPr/>
      </dsp:nvSpPr>
      <dsp:spPr>
        <a:xfrm>
          <a:off x="601590" y="1726614"/>
          <a:ext cx="924972" cy="616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Opened positions in Sales department</a:t>
          </a:r>
          <a:endParaRPr lang="en-US" sz="1100" kern="1200" dirty="0"/>
        </a:p>
      </dsp:txBody>
      <dsp:txXfrm>
        <a:off x="619651" y="1744675"/>
        <a:ext cx="888850" cy="580526"/>
      </dsp:txXfrm>
    </dsp:sp>
    <dsp:sp modelId="{50A1644A-D76B-4347-860A-FC34EA69A782}">
      <dsp:nvSpPr>
        <dsp:cNvPr id="0" name=""/>
        <dsp:cNvSpPr/>
      </dsp:nvSpPr>
      <dsp:spPr>
        <a:xfrm>
          <a:off x="462844" y="2343262"/>
          <a:ext cx="601231" cy="246659"/>
        </a:xfrm>
        <a:custGeom>
          <a:avLst/>
          <a:gdLst/>
          <a:ahLst/>
          <a:cxnLst/>
          <a:rect l="0" t="0" r="0" b="0"/>
          <a:pathLst>
            <a:path>
              <a:moveTo>
                <a:pt x="601231" y="0"/>
              </a:moveTo>
              <a:lnTo>
                <a:pt x="601231" y="123329"/>
              </a:lnTo>
              <a:lnTo>
                <a:pt x="0" y="123329"/>
              </a:lnTo>
              <a:lnTo>
                <a:pt x="0" y="2466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7E8D57-D67F-434D-811C-B0846BED7D6A}">
      <dsp:nvSpPr>
        <dsp:cNvPr id="0" name=""/>
        <dsp:cNvSpPr/>
      </dsp:nvSpPr>
      <dsp:spPr>
        <a:xfrm>
          <a:off x="358" y="2589921"/>
          <a:ext cx="924972" cy="616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File: ”Sales position A description”</a:t>
          </a:r>
          <a:endParaRPr lang="en-US" sz="1100" kern="1200" dirty="0"/>
        </a:p>
      </dsp:txBody>
      <dsp:txXfrm>
        <a:off x="18419" y="2607982"/>
        <a:ext cx="888850" cy="580526"/>
      </dsp:txXfrm>
    </dsp:sp>
    <dsp:sp modelId="{856DCC52-7639-4086-9E1E-528CCC321E82}">
      <dsp:nvSpPr>
        <dsp:cNvPr id="0" name=""/>
        <dsp:cNvSpPr/>
      </dsp:nvSpPr>
      <dsp:spPr>
        <a:xfrm>
          <a:off x="1064076" y="2343262"/>
          <a:ext cx="601231" cy="246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329"/>
              </a:lnTo>
              <a:lnTo>
                <a:pt x="601231" y="123329"/>
              </a:lnTo>
              <a:lnTo>
                <a:pt x="601231" y="2466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EAB0A8-39BC-405A-8F42-039CA4C8D4D6}">
      <dsp:nvSpPr>
        <dsp:cNvPr id="0" name=""/>
        <dsp:cNvSpPr/>
      </dsp:nvSpPr>
      <dsp:spPr>
        <a:xfrm>
          <a:off x="1202822" y="2589921"/>
          <a:ext cx="924972" cy="616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File: ”Sales position B description”</a:t>
          </a:r>
          <a:endParaRPr lang="en-US" sz="1100" kern="1200" dirty="0"/>
        </a:p>
      </dsp:txBody>
      <dsp:txXfrm>
        <a:off x="1220883" y="2607982"/>
        <a:ext cx="888850" cy="580526"/>
      </dsp:txXfrm>
    </dsp:sp>
    <dsp:sp modelId="{0D19804F-C7B2-4109-8F42-C6A7FD3AB2AE}">
      <dsp:nvSpPr>
        <dsp:cNvPr id="0" name=""/>
        <dsp:cNvSpPr/>
      </dsp:nvSpPr>
      <dsp:spPr>
        <a:xfrm>
          <a:off x="3469003" y="1479955"/>
          <a:ext cx="901847" cy="246659"/>
        </a:xfrm>
        <a:custGeom>
          <a:avLst/>
          <a:gdLst/>
          <a:ahLst/>
          <a:cxnLst/>
          <a:rect l="0" t="0" r="0" b="0"/>
          <a:pathLst>
            <a:path>
              <a:moveTo>
                <a:pt x="901847" y="0"/>
              </a:moveTo>
              <a:lnTo>
                <a:pt x="901847" y="123329"/>
              </a:lnTo>
              <a:lnTo>
                <a:pt x="0" y="123329"/>
              </a:lnTo>
              <a:lnTo>
                <a:pt x="0" y="2466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BF044-5A17-4FA5-BA20-4E13FB9CB7FE}">
      <dsp:nvSpPr>
        <dsp:cNvPr id="0" name=""/>
        <dsp:cNvSpPr/>
      </dsp:nvSpPr>
      <dsp:spPr>
        <a:xfrm>
          <a:off x="3006517" y="1726614"/>
          <a:ext cx="924972" cy="616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Opened positions in Marketing department</a:t>
          </a:r>
          <a:endParaRPr lang="en-US" sz="1100" kern="1200" dirty="0"/>
        </a:p>
      </dsp:txBody>
      <dsp:txXfrm>
        <a:off x="3024578" y="1744675"/>
        <a:ext cx="888850" cy="580526"/>
      </dsp:txXfrm>
    </dsp:sp>
    <dsp:sp modelId="{90F8514C-3173-4320-9823-CC947801C725}">
      <dsp:nvSpPr>
        <dsp:cNvPr id="0" name=""/>
        <dsp:cNvSpPr/>
      </dsp:nvSpPr>
      <dsp:spPr>
        <a:xfrm>
          <a:off x="2867771" y="2343262"/>
          <a:ext cx="601231" cy="246659"/>
        </a:xfrm>
        <a:custGeom>
          <a:avLst/>
          <a:gdLst/>
          <a:ahLst/>
          <a:cxnLst/>
          <a:rect l="0" t="0" r="0" b="0"/>
          <a:pathLst>
            <a:path>
              <a:moveTo>
                <a:pt x="601231" y="0"/>
              </a:moveTo>
              <a:lnTo>
                <a:pt x="601231" y="123329"/>
              </a:lnTo>
              <a:lnTo>
                <a:pt x="0" y="123329"/>
              </a:lnTo>
              <a:lnTo>
                <a:pt x="0" y="2466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473E0-CEB2-49FD-87CB-5C826F1A29A5}">
      <dsp:nvSpPr>
        <dsp:cNvPr id="0" name=""/>
        <dsp:cNvSpPr/>
      </dsp:nvSpPr>
      <dsp:spPr>
        <a:xfrm>
          <a:off x="2405285" y="2589921"/>
          <a:ext cx="924972" cy="616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File: ”Marketing position A description”</a:t>
          </a:r>
          <a:endParaRPr lang="en-US" sz="1100" kern="1200" dirty="0"/>
        </a:p>
      </dsp:txBody>
      <dsp:txXfrm>
        <a:off x="2423346" y="2607982"/>
        <a:ext cx="888850" cy="580526"/>
      </dsp:txXfrm>
    </dsp:sp>
    <dsp:sp modelId="{BC258116-D409-43C1-BA0C-095C6A42089B}">
      <dsp:nvSpPr>
        <dsp:cNvPr id="0" name=""/>
        <dsp:cNvSpPr/>
      </dsp:nvSpPr>
      <dsp:spPr>
        <a:xfrm>
          <a:off x="3469003" y="2343262"/>
          <a:ext cx="601231" cy="246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329"/>
              </a:lnTo>
              <a:lnTo>
                <a:pt x="601231" y="123329"/>
              </a:lnTo>
              <a:lnTo>
                <a:pt x="601231" y="2466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327E7-B0D9-4128-9D4C-0D2172177986}">
      <dsp:nvSpPr>
        <dsp:cNvPr id="0" name=""/>
        <dsp:cNvSpPr/>
      </dsp:nvSpPr>
      <dsp:spPr>
        <a:xfrm>
          <a:off x="3607749" y="2589921"/>
          <a:ext cx="924972" cy="616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File: ”Marketing position B description”</a:t>
          </a:r>
          <a:endParaRPr lang="en-US" sz="1100" kern="1200" dirty="0"/>
        </a:p>
      </dsp:txBody>
      <dsp:txXfrm>
        <a:off x="3625810" y="2607982"/>
        <a:ext cx="888850" cy="580526"/>
      </dsp:txXfrm>
    </dsp:sp>
    <dsp:sp modelId="{E68B8DFE-89DF-4566-8CA6-62060936577A}">
      <dsp:nvSpPr>
        <dsp:cNvPr id="0" name=""/>
        <dsp:cNvSpPr/>
      </dsp:nvSpPr>
      <dsp:spPr>
        <a:xfrm>
          <a:off x="4370851" y="1479955"/>
          <a:ext cx="901847" cy="246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329"/>
              </a:lnTo>
              <a:lnTo>
                <a:pt x="901847" y="123329"/>
              </a:lnTo>
              <a:lnTo>
                <a:pt x="901847" y="2466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D7185-0203-44A2-8D9E-C2E83C055DD9}">
      <dsp:nvSpPr>
        <dsp:cNvPr id="0" name=""/>
        <dsp:cNvSpPr/>
      </dsp:nvSpPr>
      <dsp:spPr>
        <a:xfrm>
          <a:off x="4810213" y="1726614"/>
          <a:ext cx="924972" cy="616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Opened positions in Operations Department</a:t>
          </a:r>
          <a:endParaRPr lang="en-US" sz="1100" kern="1200" dirty="0"/>
        </a:p>
      </dsp:txBody>
      <dsp:txXfrm>
        <a:off x="4828274" y="1744675"/>
        <a:ext cx="888850" cy="580526"/>
      </dsp:txXfrm>
    </dsp:sp>
    <dsp:sp modelId="{8A60C047-10BF-42D8-A41F-619CBD1D3580}">
      <dsp:nvSpPr>
        <dsp:cNvPr id="0" name=""/>
        <dsp:cNvSpPr/>
      </dsp:nvSpPr>
      <dsp:spPr>
        <a:xfrm>
          <a:off x="5226979" y="2343262"/>
          <a:ext cx="91440" cy="2466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6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AD6E04-F465-42AA-8295-59DAAF99C794}">
      <dsp:nvSpPr>
        <dsp:cNvPr id="0" name=""/>
        <dsp:cNvSpPr/>
      </dsp:nvSpPr>
      <dsp:spPr>
        <a:xfrm>
          <a:off x="4810213" y="2589921"/>
          <a:ext cx="924972" cy="616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File: ”Operations position A description”</a:t>
          </a:r>
          <a:endParaRPr lang="en-US" sz="1100" kern="1200" dirty="0"/>
        </a:p>
      </dsp:txBody>
      <dsp:txXfrm>
        <a:off x="4828274" y="2607982"/>
        <a:ext cx="888850" cy="580526"/>
      </dsp:txXfrm>
    </dsp:sp>
    <dsp:sp modelId="{DFDE9C30-CB61-43F5-B7FC-E8749872C49C}">
      <dsp:nvSpPr>
        <dsp:cNvPr id="0" name=""/>
        <dsp:cNvSpPr/>
      </dsp:nvSpPr>
      <dsp:spPr>
        <a:xfrm>
          <a:off x="4370851" y="1479955"/>
          <a:ext cx="2104311" cy="246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329"/>
              </a:lnTo>
              <a:lnTo>
                <a:pt x="2104311" y="123329"/>
              </a:lnTo>
              <a:lnTo>
                <a:pt x="2104311" y="2466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945C4-EA81-42A1-B23B-6E952FB7490E}">
      <dsp:nvSpPr>
        <dsp:cNvPr id="0" name=""/>
        <dsp:cNvSpPr/>
      </dsp:nvSpPr>
      <dsp:spPr>
        <a:xfrm>
          <a:off x="6012676" y="1726614"/>
          <a:ext cx="924972" cy="616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Opened positions in Developers Department</a:t>
          </a:r>
          <a:endParaRPr lang="en-US" sz="1100" kern="1200" dirty="0"/>
        </a:p>
      </dsp:txBody>
      <dsp:txXfrm>
        <a:off x="6030737" y="1744675"/>
        <a:ext cx="888850" cy="580526"/>
      </dsp:txXfrm>
    </dsp:sp>
    <dsp:sp modelId="{D01C889F-B2AC-4384-837D-F31CA4450554}">
      <dsp:nvSpPr>
        <dsp:cNvPr id="0" name=""/>
        <dsp:cNvSpPr/>
      </dsp:nvSpPr>
      <dsp:spPr>
        <a:xfrm>
          <a:off x="6429442" y="2343262"/>
          <a:ext cx="91440" cy="2466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6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41969-9DB5-4589-91C5-751E7692A25B}">
      <dsp:nvSpPr>
        <dsp:cNvPr id="0" name=""/>
        <dsp:cNvSpPr/>
      </dsp:nvSpPr>
      <dsp:spPr>
        <a:xfrm>
          <a:off x="6012676" y="2589921"/>
          <a:ext cx="924972" cy="616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File: ”Development position A description”</a:t>
          </a:r>
          <a:endParaRPr lang="en-US" sz="1100" kern="1200" dirty="0"/>
        </a:p>
      </dsp:txBody>
      <dsp:txXfrm>
        <a:off x="6030737" y="2607982"/>
        <a:ext cx="888850" cy="580526"/>
      </dsp:txXfrm>
    </dsp:sp>
    <dsp:sp modelId="{82E7E6E6-04D6-4869-90B4-B1179445F202}">
      <dsp:nvSpPr>
        <dsp:cNvPr id="0" name=""/>
        <dsp:cNvSpPr/>
      </dsp:nvSpPr>
      <dsp:spPr>
        <a:xfrm>
          <a:off x="4370851" y="1479955"/>
          <a:ext cx="3306775" cy="246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329"/>
              </a:lnTo>
              <a:lnTo>
                <a:pt x="3306775" y="123329"/>
              </a:lnTo>
              <a:lnTo>
                <a:pt x="3306775" y="2466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D25B0C-914D-473B-AB85-DD845CAB9125}">
      <dsp:nvSpPr>
        <dsp:cNvPr id="0" name=""/>
        <dsp:cNvSpPr/>
      </dsp:nvSpPr>
      <dsp:spPr>
        <a:xfrm>
          <a:off x="7215140" y="1726614"/>
          <a:ext cx="924972" cy="616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Others opened positions</a:t>
          </a:r>
          <a:endParaRPr lang="en-US" sz="1100" kern="1200" dirty="0"/>
        </a:p>
      </dsp:txBody>
      <dsp:txXfrm>
        <a:off x="7233201" y="1744675"/>
        <a:ext cx="888850" cy="580526"/>
      </dsp:txXfrm>
    </dsp:sp>
    <dsp:sp modelId="{F116748F-34AB-4207-90A6-E040FE6E68C4}">
      <dsp:nvSpPr>
        <dsp:cNvPr id="0" name=""/>
        <dsp:cNvSpPr/>
      </dsp:nvSpPr>
      <dsp:spPr>
        <a:xfrm>
          <a:off x="7226702" y="616648"/>
          <a:ext cx="2855851" cy="246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329"/>
              </a:lnTo>
              <a:lnTo>
                <a:pt x="2855851" y="123329"/>
              </a:lnTo>
              <a:lnTo>
                <a:pt x="2855851" y="2466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17C81-0CF2-480E-8E07-AC0B24AA467E}">
      <dsp:nvSpPr>
        <dsp:cNvPr id="0" name=""/>
        <dsp:cNvSpPr/>
      </dsp:nvSpPr>
      <dsp:spPr>
        <a:xfrm>
          <a:off x="9620067" y="863307"/>
          <a:ext cx="924972" cy="616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Materials on personal and professional growth</a:t>
          </a:r>
          <a:endParaRPr lang="en-US" sz="1100" kern="1200" dirty="0"/>
        </a:p>
      </dsp:txBody>
      <dsp:txXfrm>
        <a:off x="9638128" y="881368"/>
        <a:ext cx="888850" cy="580526"/>
      </dsp:txXfrm>
    </dsp:sp>
    <dsp:sp modelId="{C2FD9B14-8788-4023-8BE0-D8DB28AD67F7}">
      <dsp:nvSpPr>
        <dsp:cNvPr id="0" name=""/>
        <dsp:cNvSpPr/>
      </dsp:nvSpPr>
      <dsp:spPr>
        <a:xfrm>
          <a:off x="8880090" y="1479955"/>
          <a:ext cx="1202463" cy="246659"/>
        </a:xfrm>
        <a:custGeom>
          <a:avLst/>
          <a:gdLst/>
          <a:ahLst/>
          <a:cxnLst/>
          <a:rect l="0" t="0" r="0" b="0"/>
          <a:pathLst>
            <a:path>
              <a:moveTo>
                <a:pt x="1202463" y="0"/>
              </a:moveTo>
              <a:lnTo>
                <a:pt x="1202463" y="123329"/>
              </a:lnTo>
              <a:lnTo>
                <a:pt x="0" y="123329"/>
              </a:lnTo>
              <a:lnTo>
                <a:pt x="0" y="2466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E11FD-78F4-4475-B281-0598C09C3ECB}">
      <dsp:nvSpPr>
        <dsp:cNvPr id="0" name=""/>
        <dsp:cNvSpPr/>
      </dsp:nvSpPr>
      <dsp:spPr>
        <a:xfrm>
          <a:off x="8417604" y="1726614"/>
          <a:ext cx="924972" cy="616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Useful videos</a:t>
          </a:r>
          <a:endParaRPr lang="en-US" sz="1100" kern="1200" dirty="0"/>
        </a:p>
      </dsp:txBody>
      <dsp:txXfrm>
        <a:off x="8435665" y="1744675"/>
        <a:ext cx="888850" cy="580526"/>
      </dsp:txXfrm>
    </dsp:sp>
    <dsp:sp modelId="{54A4A9AF-9A81-4B07-9415-2BDEFB034C1C}">
      <dsp:nvSpPr>
        <dsp:cNvPr id="0" name=""/>
        <dsp:cNvSpPr/>
      </dsp:nvSpPr>
      <dsp:spPr>
        <a:xfrm>
          <a:off x="10036833" y="1479955"/>
          <a:ext cx="91440" cy="2466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6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A8155-8C88-4AEE-AA01-5AC0DC57BD8B}">
      <dsp:nvSpPr>
        <dsp:cNvPr id="0" name=""/>
        <dsp:cNvSpPr/>
      </dsp:nvSpPr>
      <dsp:spPr>
        <a:xfrm>
          <a:off x="9620067" y="1726614"/>
          <a:ext cx="924972" cy="616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Useful articles</a:t>
          </a:r>
          <a:endParaRPr lang="en-US" sz="1100" kern="1200" dirty="0"/>
        </a:p>
      </dsp:txBody>
      <dsp:txXfrm>
        <a:off x="9638128" y="1744675"/>
        <a:ext cx="888850" cy="580526"/>
      </dsp:txXfrm>
    </dsp:sp>
    <dsp:sp modelId="{E4FB17DF-0391-4FA6-8A68-B5314A931804}">
      <dsp:nvSpPr>
        <dsp:cNvPr id="0" name=""/>
        <dsp:cNvSpPr/>
      </dsp:nvSpPr>
      <dsp:spPr>
        <a:xfrm>
          <a:off x="10082553" y="1479955"/>
          <a:ext cx="1202463" cy="246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329"/>
              </a:lnTo>
              <a:lnTo>
                <a:pt x="1202463" y="123329"/>
              </a:lnTo>
              <a:lnTo>
                <a:pt x="1202463" y="2466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7447E-E071-4AD7-941E-D1CC0D943756}">
      <dsp:nvSpPr>
        <dsp:cNvPr id="0" name=""/>
        <dsp:cNvSpPr/>
      </dsp:nvSpPr>
      <dsp:spPr>
        <a:xfrm>
          <a:off x="10822531" y="1726614"/>
          <a:ext cx="924972" cy="616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File: “Workshops calendar”</a:t>
          </a:r>
          <a:endParaRPr lang="en-US" sz="1100" kern="1200" dirty="0"/>
        </a:p>
      </dsp:txBody>
      <dsp:txXfrm>
        <a:off x="10840592" y="1744675"/>
        <a:ext cx="888850" cy="5805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185D7-58CC-488A-BF41-C76A8AEA653A}">
      <dsp:nvSpPr>
        <dsp:cNvPr id="0" name=""/>
        <dsp:cNvSpPr/>
      </dsp:nvSpPr>
      <dsp:spPr>
        <a:xfrm>
          <a:off x="5542661" y="66163"/>
          <a:ext cx="1892966" cy="12619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Finance</a:t>
          </a:r>
        </a:p>
      </dsp:txBody>
      <dsp:txXfrm>
        <a:off x="5579623" y="103125"/>
        <a:ext cx="1819042" cy="1188053"/>
      </dsp:txXfrm>
    </dsp:sp>
    <dsp:sp modelId="{89FE006D-494C-4113-BFFF-C0B8B81C7525}">
      <dsp:nvSpPr>
        <dsp:cNvPr id="0" name=""/>
        <dsp:cNvSpPr/>
      </dsp:nvSpPr>
      <dsp:spPr>
        <a:xfrm>
          <a:off x="2182647" y="1328140"/>
          <a:ext cx="4306497" cy="504790"/>
        </a:xfrm>
        <a:custGeom>
          <a:avLst/>
          <a:gdLst/>
          <a:ahLst/>
          <a:cxnLst/>
          <a:rect l="0" t="0" r="0" b="0"/>
          <a:pathLst>
            <a:path>
              <a:moveTo>
                <a:pt x="4306497" y="0"/>
              </a:moveTo>
              <a:lnTo>
                <a:pt x="4306497" y="252395"/>
              </a:lnTo>
              <a:lnTo>
                <a:pt x="0" y="252395"/>
              </a:lnTo>
              <a:lnTo>
                <a:pt x="0" y="5047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48D33-B3C1-465D-9B8A-DD13C703D2B5}">
      <dsp:nvSpPr>
        <dsp:cNvPr id="0" name=""/>
        <dsp:cNvSpPr/>
      </dsp:nvSpPr>
      <dsp:spPr>
        <a:xfrm>
          <a:off x="1236164" y="1832931"/>
          <a:ext cx="1892966" cy="12619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Document templates</a:t>
          </a:r>
          <a:endParaRPr lang="en-US" sz="1100" kern="1200" dirty="0"/>
        </a:p>
      </dsp:txBody>
      <dsp:txXfrm>
        <a:off x="1273126" y="1869893"/>
        <a:ext cx="1819042" cy="1188053"/>
      </dsp:txXfrm>
    </dsp:sp>
    <dsp:sp modelId="{7B9FE3E1-B15B-4800-A1A4-F888CCB3B167}">
      <dsp:nvSpPr>
        <dsp:cNvPr id="0" name=""/>
        <dsp:cNvSpPr/>
      </dsp:nvSpPr>
      <dsp:spPr>
        <a:xfrm>
          <a:off x="952219" y="3094909"/>
          <a:ext cx="1230427" cy="504790"/>
        </a:xfrm>
        <a:custGeom>
          <a:avLst/>
          <a:gdLst/>
          <a:ahLst/>
          <a:cxnLst/>
          <a:rect l="0" t="0" r="0" b="0"/>
          <a:pathLst>
            <a:path>
              <a:moveTo>
                <a:pt x="1230427" y="0"/>
              </a:moveTo>
              <a:lnTo>
                <a:pt x="1230427" y="252395"/>
              </a:lnTo>
              <a:lnTo>
                <a:pt x="0" y="252395"/>
              </a:lnTo>
              <a:lnTo>
                <a:pt x="0" y="5047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C0B50-5290-4644-A730-7A55D132EB14}">
      <dsp:nvSpPr>
        <dsp:cNvPr id="0" name=""/>
        <dsp:cNvSpPr/>
      </dsp:nvSpPr>
      <dsp:spPr>
        <a:xfrm>
          <a:off x="5736" y="3599700"/>
          <a:ext cx="1892966" cy="12619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Contract Template</a:t>
          </a:r>
          <a:endParaRPr lang="en-US" sz="1100" kern="1200" dirty="0"/>
        </a:p>
      </dsp:txBody>
      <dsp:txXfrm>
        <a:off x="42698" y="3636662"/>
        <a:ext cx="1819042" cy="1188053"/>
      </dsp:txXfrm>
    </dsp:sp>
    <dsp:sp modelId="{ECE5F099-C365-4D80-AB2E-596C9F08932C}">
      <dsp:nvSpPr>
        <dsp:cNvPr id="0" name=""/>
        <dsp:cNvSpPr/>
      </dsp:nvSpPr>
      <dsp:spPr>
        <a:xfrm>
          <a:off x="2182647" y="3094909"/>
          <a:ext cx="1230427" cy="504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395"/>
              </a:lnTo>
              <a:lnTo>
                <a:pt x="1230427" y="252395"/>
              </a:lnTo>
              <a:lnTo>
                <a:pt x="1230427" y="5047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0A075-8A43-4AF3-A23A-CD7A321DD7FC}">
      <dsp:nvSpPr>
        <dsp:cNvPr id="0" name=""/>
        <dsp:cNvSpPr/>
      </dsp:nvSpPr>
      <dsp:spPr>
        <a:xfrm>
          <a:off x="2466592" y="3599700"/>
          <a:ext cx="1892966" cy="12619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Formal letters template</a:t>
          </a:r>
          <a:endParaRPr lang="en-US" sz="1100" kern="1200" dirty="0"/>
        </a:p>
      </dsp:txBody>
      <dsp:txXfrm>
        <a:off x="2503554" y="3636662"/>
        <a:ext cx="1819042" cy="1188053"/>
      </dsp:txXfrm>
    </dsp:sp>
    <dsp:sp modelId="{F116748F-34AB-4207-90A6-E040FE6E68C4}">
      <dsp:nvSpPr>
        <dsp:cNvPr id="0" name=""/>
        <dsp:cNvSpPr/>
      </dsp:nvSpPr>
      <dsp:spPr>
        <a:xfrm>
          <a:off x="6489144" y="1328140"/>
          <a:ext cx="1845641" cy="504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395"/>
              </a:lnTo>
              <a:lnTo>
                <a:pt x="1845641" y="252395"/>
              </a:lnTo>
              <a:lnTo>
                <a:pt x="1845641" y="5047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17C81-0CF2-480E-8E07-AC0B24AA467E}">
      <dsp:nvSpPr>
        <dsp:cNvPr id="0" name=""/>
        <dsp:cNvSpPr/>
      </dsp:nvSpPr>
      <dsp:spPr>
        <a:xfrm>
          <a:off x="7388303" y="1832931"/>
          <a:ext cx="1892966" cy="12619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Latest finance reports</a:t>
          </a:r>
          <a:endParaRPr lang="en-US" sz="1100" kern="1200" dirty="0"/>
        </a:p>
      </dsp:txBody>
      <dsp:txXfrm>
        <a:off x="7425265" y="1869893"/>
        <a:ext cx="1819042" cy="1188053"/>
      </dsp:txXfrm>
    </dsp:sp>
    <dsp:sp modelId="{C2FD9B14-8788-4023-8BE0-D8DB28AD67F7}">
      <dsp:nvSpPr>
        <dsp:cNvPr id="0" name=""/>
        <dsp:cNvSpPr/>
      </dsp:nvSpPr>
      <dsp:spPr>
        <a:xfrm>
          <a:off x="5873931" y="3094909"/>
          <a:ext cx="2460855" cy="504790"/>
        </a:xfrm>
        <a:custGeom>
          <a:avLst/>
          <a:gdLst/>
          <a:ahLst/>
          <a:cxnLst/>
          <a:rect l="0" t="0" r="0" b="0"/>
          <a:pathLst>
            <a:path>
              <a:moveTo>
                <a:pt x="2460855" y="0"/>
              </a:moveTo>
              <a:lnTo>
                <a:pt x="2460855" y="252395"/>
              </a:lnTo>
              <a:lnTo>
                <a:pt x="0" y="252395"/>
              </a:lnTo>
              <a:lnTo>
                <a:pt x="0" y="5047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E11FD-78F4-4475-B281-0598C09C3ECB}">
      <dsp:nvSpPr>
        <dsp:cNvPr id="0" name=""/>
        <dsp:cNvSpPr/>
      </dsp:nvSpPr>
      <dsp:spPr>
        <a:xfrm>
          <a:off x="4927447" y="3599700"/>
          <a:ext cx="1892966" cy="12619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Archive</a:t>
          </a:r>
          <a:endParaRPr lang="en-US" sz="1100" kern="1200" dirty="0"/>
        </a:p>
      </dsp:txBody>
      <dsp:txXfrm>
        <a:off x="4964409" y="3636662"/>
        <a:ext cx="1819042" cy="1188053"/>
      </dsp:txXfrm>
    </dsp:sp>
    <dsp:sp modelId="{54A4A9AF-9A81-4B07-9415-2BDEFB034C1C}">
      <dsp:nvSpPr>
        <dsp:cNvPr id="0" name=""/>
        <dsp:cNvSpPr/>
      </dsp:nvSpPr>
      <dsp:spPr>
        <a:xfrm>
          <a:off x="8289066" y="3094909"/>
          <a:ext cx="91440" cy="5047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47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A8155-8C88-4AEE-AA01-5AC0DC57BD8B}">
      <dsp:nvSpPr>
        <dsp:cNvPr id="0" name=""/>
        <dsp:cNvSpPr/>
      </dsp:nvSpPr>
      <dsp:spPr>
        <a:xfrm>
          <a:off x="7388303" y="3599700"/>
          <a:ext cx="1892966" cy="12619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Year 2016</a:t>
          </a:r>
          <a:endParaRPr lang="en-US" sz="1100" kern="1200" dirty="0"/>
        </a:p>
      </dsp:txBody>
      <dsp:txXfrm>
        <a:off x="7425265" y="3636662"/>
        <a:ext cx="1819042" cy="1188053"/>
      </dsp:txXfrm>
    </dsp:sp>
    <dsp:sp modelId="{E4FB17DF-0391-4FA6-8A68-B5314A931804}">
      <dsp:nvSpPr>
        <dsp:cNvPr id="0" name=""/>
        <dsp:cNvSpPr/>
      </dsp:nvSpPr>
      <dsp:spPr>
        <a:xfrm>
          <a:off x="8334786" y="3094909"/>
          <a:ext cx="2460855" cy="504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395"/>
              </a:lnTo>
              <a:lnTo>
                <a:pt x="2460855" y="252395"/>
              </a:lnTo>
              <a:lnTo>
                <a:pt x="2460855" y="5047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7447E-E071-4AD7-941E-D1CC0D943756}">
      <dsp:nvSpPr>
        <dsp:cNvPr id="0" name=""/>
        <dsp:cNvSpPr/>
      </dsp:nvSpPr>
      <dsp:spPr>
        <a:xfrm>
          <a:off x="9849159" y="3599700"/>
          <a:ext cx="1892966" cy="12619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Year 2017</a:t>
          </a:r>
          <a:endParaRPr lang="en-US" sz="1100" kern="1200" dirty="0"/>
        </a:p>
      </dsp:txBody>
      <dsp:txXfrm>
        <a:off x="9886121" y="3636662"/>
        <a:ext cx="1819042" cy="1188053"/>
      </dsp:txXfrm>
    </dsp:sp>
    <dsp:sp modelId="{2132CE95-A629-4FB7-820B-AA592B01310B}">
      <dsp:nvSpPr>
        <dsp:cNvPr id="0" name=""/>
        <dsp:cNvSpPr/>
      </dsp:nvSpPr>
      <dsp:spPr>
        <a:xfrm>
          <a:off x="6489144" y="1328140"/>
          <a:ext cx="4306497" cy="504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395"/>
              </a:lnTo>
              <a:lnTo>
                <a:pt x="4306497" y="252395"/>
              </a:lnTo>
              <a:lnTo>
                <a:pt x="4306497" y="5047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343C4C-1194-487F-B2B7-BCB3E0656BE2}">
      <dsp:nvSpPr>
        <dsp:cNvPr id="0" name=""/>
        <dsp:cNvSpPr/>
      </dsp:nvSpPr>
      <dsp:spPr>
        <a:xfrm>
          <a:off x="9849159" y="1832931"/>
          <a:ext cx="1892966" cy="12619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Invoices</a:t>
          </a:r>
          <a:endParaRPr lang="en-US" sz="1100" kern="1200" dirty="0"/>
        </a:p>
      </dsp:txBody>
      <dsp:txXfrm>
        <a:off x="9886121" y="1869893"/>
        <a:ext cx="1819042" cy="118805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185D7-58CC-488A-BF41-C76A8AEA653A}">
      <dsp:nvSpPr>
        <dsp:cNvPr id="0" name=""/>
        <dsp:cNvSpPr/>
      </dsp:nvSpPr>
      <dsp:spPr>
        <a:xfrm>
          <a:off x="4073031" y="480321"/>
          <a:ext cx="1565999" cy="10439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My Sites</a:t>
          </a:r>
          <a:endParaRPr lang="en-US" sz="1100" b="1" kern="1200" dirty="0" smtClean="0"/>
        </a:p>
      </dsp:txBody>
      <dsp:txXfrm>
        <a:off x="4103609" y="510899"/>
        <a:ext cx="1504843" cy="982843"/>
      </dsp:txXfrm>
    </dsp:sp>
    <dsp:sp modelId="{89FE006D-494C-4113-BFFF-C0B8B81C7525}">
      <dsp:nvSpPr>
        <dsp:cNvPr id="0" name=""/>
        <dsp:cNvSpPr/>
      </dsp:nvSpPr>
      <dsp:spPr>
        <a:xfrm>
          <a:off x="3838132" y="1524320"/>
          <a:ext cx="1017899" cy="417599"/>
        </a:xfrm>
        <a:custGeom>
          <a:avLst/>
          <a:gdLst/>
          <a:ahLst/>
          <a:cxnLst/>
          <a:rect l="0" t="0" r="0" b="0"/>
          <a:pathLst>
            <a:path>
              <a:moveTo>
                <a:pt x="1017899" y="0"/>
              </a:moveTo>
              <a:lnTo>
                <a:pt x="1017899" y="208799"/>
              </a:lnTo>
              <a:lnTo>
                <a:pt x="0" y="208799"/>
              </a:lnTo>
              <a:lnTo>
                <a:pt x="0" y="4175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48D33-B3C1-465D-9B8A-DD13C703D2B5}">
      <dsp:nvSpPr>
        <dsp:cNvPr id="0" name=""/>
        <dsp:cNvSpPr/>
      </dsp:nvSpPr>
      <dsp:spPr>
        <a:xfrm>
          <a:off x="3055132" y="1941920"/>
          <a:ext cx="1565999" cy="10439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File: “Best Practice on managing personal site”</a:t>
          </a:r>
          <a:endParaRPr lang="en-US" sz="1100" kern="1200" dirty="0"/>
        </a:p>
      </dsp:txBody>
      <dsp:txXfrm>
        <a:off x="3085710" y="1972498"/>
        <a:ext cx="1504843" cy="982843"/>
      </dsp:txXfrm>
    </dsp:sp>
    <dsp:sp modelId="{F116748F-34AB-4207-90A6-E040FE6E68C4}">
      <dsp:nvSpPr>
        <dsp:cNvPr id="0" name=""/>
        <dsp:cNvSpPr/>
      </dsp:nvSpPr>
      <dsp:spPr>
        <a:xfrm>
          <a:off x="4856031" y="1524320"/>
          <a:ext cx="1017899" cy="417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799"/>
              </a:lnTo>
              <a:lnTo>
                <a:pt x="1017899" y="208799"/>
              </a:lnTo>
              <a:lnTo>
                <a:pt x="1017899" y="4175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17C81-0CF2-480E-8E07-AC0B24AA467E}">
      <dsp:nvSpPr>
        <dsp:cNvPr id="0" name=""/>
        <dsp:cNvSpPr/>
      </dsp:nvSpPr>
      <dsp:spPr>
        <a:xfrm>
          <a:off x="5090931" y="1941920"/>
          <a:ext cx="1565999" cy="10439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Personal site of ___</a:t>
          </a:r>
          <a:endParaRPr lang="en-US" sz="1100" kern="1200" dirty="0"/>
        </a:p>
      </dsp:txBody>
      <dsp:txXfrm>
        <a:off x="5121509" y="1972498"/>
        <a:ext cx="1504843" cy="982843"/>
      </dsp:txXfrm>
    </dsp:sp>
    <dsp:sp modelId="{153E1D0F-DAE7-4B1B-A3E0-DDB672248A75}">
      <dsp:nvSpPr>
        <dsp:cNvPr id="0" name=""/>
        <dsp:cNvSpPr/>
      </dsp:nvSpPr>
      <dsp:spPr>
        <a:xfrm>
          <a:off x="784433" y="2985920"/>
          <a:ext cx="5089497" cy="417599"/>
        </a:xfrm>
        <a:custGeom>
          <a:avLst/>
          <a:gdLst/>
          <a:ahLst/>
          <a:cxnLst/>
          <a:rect l="0" t="0" r="0" b="0"/>
          <a:pathLst>
            <a:path>
              <a:moveTo>
                <a:pt x="5089497" y="0"/>
              </a:moveTo>
              <a:lnTo>
                <a:pt x="5089497" y="208799"/>
              </a:lnTo>
              <a:lnTo>
                <a:pt x="0" y="208799"/>
              </a:lnTo>
              <a:lnTo>
                <a:pt x="0" y="4175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A279F3-A4C9-45B5-A230-508200D2955B}">
      <dsp:nvSpPr>
        <dsp:cNvPr id="0" name=""/>
        <dsp:cNvSpPr/>
      </dsp:nvSpPr>
      <dsp:spPr>
        <a:xfrm>
          <a:off x="1434" y="3403520"/>
          <a:ext cx="1565999" cy="10439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Newsfeed</a:t>
          </a:r>
          <a:endParaRPr lang="en-US" sz="1100" kern="1200" dirty="0"/>
        </a:p>
      </dsp:txBody>
      <dsp:txXfrm>
        <a:off x="32012" y="3434098"/>
        <a:ext cx="1504843" cy="982843"/>
      </dsp:txXfrm>
    </dsp:sp>
    <dsp:sp modelId="{F6DE6C92-9C22-4B3B-A801-4BBDCCE056B2}">
      <dsp:nvSpPr>
        <dsp:cNvPr id="0" name=""/>
        <dsp:cNvSpPr/>
      </dsp:nvSpPr>
      <dsp:spPr>
        <a:xfrm>
          <a:off x="2820232" y="2985920"/>
          <a:ext cx="3053698" cy="417599"/>
        </a:xfrm>
        <a:custGeom>
          <a:avLst/>
          <a:gdLst/>
          <a:ahLst/>
          <a:cxnLst/>
          <a:rect l="0" t="0" r="0" b="0"/>
          <a:pathLst>
            <a:path>
              <a:moveTo>
                <a:pt x="3053698" y="0"/>
              </a:moveTo>
              <a:lnTo>
                <a:pt x="3053698" y="208799"/>
              </a:lnTo>
              <a:lnTo>
                <a:pt x="0" y="208799"/>
              </a:lnTo>
              <a:lnTo>
                <a:pt x="0" y="4175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3313B-8B76-4A76-8773-46B5EB48BA0E}">
      <dsp:nvSpPr>
        <dsp:cNvPr id="0" name=""/>
        <dsp:cNvSpPr/>
      </dsp:nvSpPr>
      <dsp:spPr>
        <a:xfrm>
          <a:off x="2037233" y="3403520"/>
          <a:ext cx="1565999" cy="10439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About me</a:t>
          </a:r>
          <a:endParaRPr lang="en-US" sz="1100" kern="1200" dirty="0"/>
        </a:p>
      </dsp:txBody>
      <dsp:txXfrm>
        <a:off x="2067811" y="3434098"/>
        <a:ext cx="1504843" cy="982843"/>
      </dsp:txXfrm>
    </dsp:sp>
    <dsp:sp modelId="{3CDCC93B-9A7E-4472-88AA-2B360280169F}">
      <dsp:nvSpPr>
        <dsp:cNvPr id="0" name=""/>
        <dsp:cNvSpPr/>
      </dsp:nvSpPr>
      <dsp:spPr>
        <a:xfrm>
          <a:off x="4856031" y="2985920"/>
          <a:ext cx="1017899" cy="417599"/>
        </a:xfrm>
        <a:custGeom>
          <a:avLst/>
          <a:gdLst/>
          <a:ahLst/>
          <a:cxnLst/>
          <a:rect l="0" t="0" r="0" b="0"/>
          <a:pathLst>
            <a:path>
              <a:moveTo>
                <a:pt x="1017899" y="0"/>
              </a:moveTo>
              <a:lnTo>
                <a:pt x="1017899" y="208799"/>
              </a:lnTo>
              <a:lnTo>
                <a:pt x="0" y="208799"/>
              </a:lnTo>
              <a:lnTo>
                <a:pt x="0" y="4175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919B1-AE8B-4022-903C-AEE37763CE5B}">
      <dsp:nvSpPr>
        <dsp:cNvPr id="0" name=""/>
        <dsp:cNvSpPr/>
      </dsp:nvSpPr>
      <dsp:spPr>
        <a:xfrm>
          <a:off x="4073031" y="3403520"/>
          <a:ext cx="1565999" cy="10439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Blog</a:t>
          </a:r>
          <a:endParaRPr lang="en-US" sz="1100" kern="1200" dirty="0"/>
        </a:p>
      </dsp:txBody>
      <dsp:txXfrm>
        <a:off x="4103609" y="3434098"/>
        <a:ext cx="1504843" cy="982843"/>
      </dsp:txXfrm>
    </dsp:sp>
    <dsp:sp modelId="{020AD103-6187-4959-96C4-212D5F808AE9}">
      <dsp:nvSpPr>
        <dsp:cNvPr id="0" name=""/>
        <dsp:cNvSpPr/>
      </dsp:nvSpPr>
      <dsp:spPr>
        <a:xfrm>
          <a:off x="5873931" y="2985920"/>
          <a:ext cx="1017899" cy="417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799"/>
              </a:lnTo>
              <a:lnTo>
                <a:pt x="1017899" y="208799"/>
              </a:lnTo>
              <a:lnTo>
                <a:pt x="1017899" y="4175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35BB2-FEDC-4FBF-B765-C30EB2A8B311}">
      <dsp:nvSpPr>
        <dsp:cNvPr id="0" name=""/>
        <dsp:cNvSpPr/>
      </dsp:nvSpPr>
      <dsp:spPr>
        <a:xfrm>
          <a:off x="6108830" y="3403520"/>
          <a:ext cx="1565999" cy="10439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Apps</a:t>
          </a:r>
          <a:endParaRPr lang="en-US" sz="1100" kern="1200" dirty="0"/>
        </a:p>
      </dsp:txBody>
      <dsp:txXfrm>
        <a:off x="6139408" y="3434098"/>
        <a:ext cx="1504843" cy="982843"/>
      </dsp:txXfrm>
    </dsp:sp>
    <dsp:sp modelId="{37BF2369-F62F-4CB5-8EA0-AA4FC189D05D}">
      <dsp:nvSpPr>
        <dsp:cNvPr id="0" name=""/>
        <dsp:cNvSpPr/>
      </dsp:nvSpPr>
      <dsp:spPr>
        <a:xfrm>
          <a:off x="5873931" y="2985920"/>
          <a:ext cx="3053698" cy="417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799"/>
              </a:lnTo>
              <a:lnTo>
                <a:pt x="3053698" y="208799"/>
              </a:lnTo>
              <a:lnTo>
                <a:pt x="3053698" y="4175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97BDE-1C59-4645-B19D-F81EAAC0B6C1}">
      <dsp:nvSpPr>
        <dsp:cNvPr id="0" name=""/>
        <dsp:cNvSpPr/>
      </dsp:nvSpPr>
      <dsp:spPr>
        <a:xfrm>
          <a:off x="8144629" y="3403520"/>
          <a:ext cx="1565999" cy="10439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Tasks</a:t>
          </a:r>
          <a:endParaRPr lang="en-US" sz="1100" kern="1200" dirty="0"/>
        </a:p>
      </dsp:txBody>
      <dsp:txXfrm>
        <a:off x="8175207" y="3434098"/>
        <a:ext cx="1504843" cy="982843"/>
      </dsp:txXfrm>
    </dsp:sp>
    <dsp:sp modelId="{9A97BDDF-E51B-4C13-BCCE-09C8C66F5FDE}">
      <dsp:nvSpPr>
        <dsp:cNvPr id="0" name=""/>
        <dsp:cNvSpPr/>
      </dsp:nvSpPr>
      <dsp:spPr>
        <a:xfrm>
          <a:off x="5873931" y="2985920"/>
          <a:ext cx="5089497" cy="417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799"/>
              </a:lnTo>
              <a:lnTo>
                <a:pt x="5089497" y="208799"/>
              </a:lnTo>
              <a:lnTo>
                <a:pt x="5089497" y="4175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54A0D1-1ECC-47BA-AB29-EB1EB7592602}">
      <dsp:nvSpPr>
        <dsp:cNvPr id="0" name=""/>
        <dsp:cNvSpPr/>
      </dsp:nvSpPr>
      <dsp:spPr>
        <a:xfrm>
          <a:off x="10180428" y="3403520"/>
          <a:ext cx="1565999" cy="10439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Others</a:t>
          </a:r>
          <a:endParaRPr lang="en-US" sz="1100" kern="1200" dirty="0"/>
        </a:p>
      </dsp:txBody>
      <dsp:txXfrm>
        <a:off x="10211006" y="3434098"/>
        <a:ext cx="1504843" cy="98284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B17C71-D938-4E61-9D35-ACA896FB6AC3}">
      <dsp:nvSpPr>
        <dsp:cNvPr id="0" name=""/>
        <dsp:cNvSpPr/>
      </dsp:nvSpPr>
      <dsp:spPr>
        <a:xfrm>
          <a:off x="5586548" y="1389356"/>
          <a:ext cx="5089695" cy="206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469"/>
              </a:lnTo>
              <a:lnTo>
                <a:pt x="5089695" y="103469"/>
              </a:lnTo>
              <a:lnTo>
                <a:pt x="5089695" y="2069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74241-6D66-4C42-BBA3-454AD1D8D2EB}">
      <dsp:nvSpPr>
        <dsp:cNvPr id="0" name=""/>
        <dsp:cNvSpPr/>
      </dsp:nvSpPr>
      <dsp:spPr>
        <a:xfrm>
          <a:off x="5586548" y="1389356"/>
          <a:ext cx="3897337" cy="206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469"/>
              </a:lnTo>
              <a:lnTo>
                <a:pt x="3897337" y="103469"/>
              </a:lnTo>
              <a:lnTo>
                <a:pt x="3897337" y="2069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26892-B359-45B9-9709-6E78AB0C9549}">
      <dsp:nvSpPr>
        <dsp:cNvPr id="0" name=""/>
        <dsp:cNvSpPr/>
      </dsp:nvSpPr>
      <dsp:spPr>
        <a:xfrm>
          <a:off x="5586548" y="1389356"/>
          <a:ext cx="2704978" cy="206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469"/>
              </a:lnTo>
              <a:lnTo>
                <a:pt x="2704978" y="103469"/>
              </a:lnTo>
              <a:lnTo>
                <a:pt x="2704978" y="2069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73194-F171-4B60-97A4-88F433ADD4BD}">
      <dsp:nvSpPr>
        <dsp:cNvPr id="0" name=""/>
        <dsp:cNvSpPr/>
      </dsp:nvSpPr>
      <dsp:spPr>
        <a:xfrm>
          <a:off x="5586548" y="1389356"/>
          <a:ext cx="1512620" cy="206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469"/>
              </a:lnTo>
              <a:lnTo>
                <a:pt x="1512620" y="103469"/>
              </a:lnTo>
              <a:lnTo>
                <a:pt x="1512620" y="2069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BFAEF-DFD7-4EBF-A76A-B7D6B2310295}">
      <dsp:nvSpPr>
        <dsp:cNvPr id="0" name=""/>
        <dsp:cNvSpPr/>
      </dsp:nvSpPr>
      <dsp:spPr>
        <a:xfrm>
          <a:off x="5906810" y="2089004"/>
          <a:ext cx="453293" cy="995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274"/>
              </a:lnTo>
              <a:lnTo>
                <a:pt x="453293" y="9952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6E9FF2-F47E-4870-A42D-23DC16E523B9}">
      <dsp:nvSpPr>
        <dsp:cNvPr id="0" name=""/>
        <dsp:cNvSpPr/>
      </dsp:nvSpPr>
      <dsp:spPr>
        <a:xfrm>
          <a:off x="5906810" y="2089004"/>
          <a:ext cx="453293" cy="295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626"/>
              </a:lnTo>
              <a:lnTo>
                <a:pt x="453293" y="2956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59FF16-8F43-4B64-87C7-3FB0E9E72622}">
      <dsp:nvSpPr>
        <dsp:cNvPr id="0" name=""/>
        <dsp:cNvSpPr/>
      </dsp:nvSpPr>
      <dsp:spPr>
        <a:xfrm>
          <a:off x="5586548" y="1389356"/>
          <a:ext cx="320261" cy="206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469"/>
              </a:lnTo>
              <a:lnTo>
                <a:pt x="320261" y="103469"/>
              </a:lnTo>
              <a:lnTo>
                <a:pt x="320261" y="2069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FE7C5A-D137-422E-BA7B-65E26A81E7B4}">
      <dsp:nvSpPr>
        <dsp:cNvPr id="0" name=""/>
        <dsp:cNvSpPr/>
      </dsp:nvSpPr>
      <dsp:spPr>
        <a:xfrm>
          <a:off x="4714451" y="2788653"/>
          <a:ext cx="453293" cy="295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626"/>
              </a:lnTo>
              <a:lnTo>
                <a:pt x="453293" y="2956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4E6636-7124-4CA1-A8C7-17E093FCFE7A}">
      <dsp:nvSpPr>
        <dsp:cNvPr id="0" name=""/>
        <dsp:cNvSpPr/>
      </dsp:nvSpPr>
      <dsp:spPr>
        <a:xfrm>
          <a:off x="4118272" y="2089004"/>
          <a:ext cx="596179" cy="206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469"/>
              </a:lnTo>
              <a:lnTo>
                <a:pt x="596179" y="103469"/>
              </a:lnTo>
              <a:lnTo>
                <a:pt x="596179" y="2069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250287-DA85-4D8D-A6E4-B8DB1A46107A}">
      <dsp:nvSpPr>
        <dsp:cNvPr id="0" name=""/>
        <dsp:cNvSpPr/>
      </dsp:nvSpPr>
      <dsp:spPr>
        <a:xfrm>
          <a:off x="3522093" y="2788653"/>
          <a:ext cx="453293" cy="295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626"/>
              </a:lnTo>
              <a:lnTo>
                <a:pt x="453293" y="2956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B4681-E08B-48D8-984A-1D73ED80ADC4}">
      <dsp:nvSpPr>
        <dsp:cNvPr id="0" name=""/>
        <dsp:cNvSpPr/>
      </dsp:nvSpPr>
      <dsp:spPr>
        <a:xfrm>
          <a:off x="3522093" y="2089004"/>
          <a:ext cx="596179" cy="206938"/>
        </a:xfrm>
        <a:custGeom>
          <a:avLst/>
          <a:gdLst/>
          <a:ahLst/>
          <a:cxnLst/>
          <a:rect l="0" t="0" r="0" b="0"/>
          <a:pathLst>
            <a:path>
              <a:moveTo>
                <a:pt x="596179" y="0"/>
              </a:moveTo>
              <a:lnTo>
                <a:pt x="596179" y="103469"/>
              </a:lnTo>
              <a:lnTo>
                <a:pt x="0" y="103469"/>
              </a:lnTo>
              <a:lnTo>
                <a:pt x="0" y="2069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4BFDCE-86B5-400E-8813-3B7892E27715}">
      <dsp:nvSpPr>
        <dsp:cNvPr id="0" name=""/>
        <dsp:cNvSpPr/>
      </dsp:nvSpPr>
      <dsp:spPr>
        <a:xfrm>
          <a:off x="4118272" y="1389356"/>
          <a:ext cx="1468276" cy="206938"/>
        </a:xfrm>
        <a:custGeom>
          <a:avLst/>
          <a:gdLst/>
          <a:ahLst/>
          <a:cxnLst/>
          <a:rect l="0" t="0" r="0" b="0"/>
          <a:pathLst>
            <a:path>
              <a:moveTo>
                <a:pt x="1468276" y="0"/>
              </a:moveTo>
              <a:lnTo>
                <a:pt x="1468276" y="103469"/>
              </a:lnTo>
              <a:lnTo>
                <a:pt x="0" y="103469"/>
              </a:lnTo>
              <a:lnTo>
                <a:pt x="0" y="2069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B634DD-1EF7-46E5-AEC9-2D4DC9A15E76}">
      <dsp:nvSpPr>
        <dsp:cNvPr id="0" name=""/>
        <dsp:cNvSpPr/>
      </dsp:nvSpPr>
      <dsp:spPr>
        <a:xfrm>
          <a:off x="1689211" y="2089004"/>
          <a:ext cx="453293" cy="1694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4922"/>
              </a:lnTo>
              <a:lnTo>
                <a:pt x="453293" y="16949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852EF4-FCB8-4022-ABA7-D2825C068FBA}">
      <dsp:nvSpPr>
        <dsp:cNvPr id="0" name=""/>
        <dsp:cNvSpPr/>
      </dsp:nvSpPr>
      <dsp:spPr>
        <a:xfrm>
          <a:off x="1689211" y="2089004"/>
          <a:ext cx="453293" cy="995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274"/>
              </a:lnTo>
              <a:lnTo>
                <a:pt x="453293" y="9952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EAF509-9A7C-4354-B439-6872A0ECFBE7}">
      <dsp:nvSpPr>
        <dsp:cNvPr id="0" name=""/>
        <dsp:cNvSpPr/>
      </dsp:nvSpPr>
      <dsp:spPr>
        <a:xfrm>
          <a:off x="1689211" y="2089004"/>
          <a:ext cx="453293" cy="295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626"/>
              </a:lnTo>
              <a:lnTo>
                <a:pt x="453293" y="2956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977BB-5986-4A4C-8635-49424BA8B8A6}">
      <dsp:nvSpPr>
        <dsp:cNvPr id="0" name=""/>
        <dsp:cNvSpPr/>
      </dsp:nvSpPr>
      <dsp:spPr>
        <a:xfrm>
          <a:off x="1689211" y="1389356"/>
          <a:ext cx="3897337" cy="206938"/>
        </a:xfrm>
        <a:custGeom>
          <a:avLst/>
          <a:gdLst/>
          <a:ahLst/>
          <a:cxnLst/>
          <a:rect l="0" t="0" r="0" b="0"/>
          <a:pathLst>
            <a:path>
              <a:moveTo>
                <a:pt x="3897337" y="0"/>
              </a:moveTo>
              <a:lnTo>
                <a:pt x="3897337" y="103469"/>
              </a:lnTo>
              <a:lnTo>
                <a:pt x="0" y="103469"/>
              </a:lnTo>
              <a:lnTo>
                <a:pt x="0" y="2069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EC55BD-CCC5-4973-AAB5-6B33F7BE032C}">
      <dsp:nvSpPr>
        <dsp:cNvPr id="0" name=""/>
        <dsp:cNvSpPr/>
      </dsp:nvSpPr>
      <dsp:spPr>
        <a:xfrm>
          <a:off x="496852" y="1389356"/>
          <a:ext cx="5089695" cy="206938"/>
        </a:xfrm>
        <a:custGeom>
          <a:avLst/>
          <a:gdLst/>
          <a:ahLst/>
          <a:cxnLst/>
          <a:rect l="0" t="0" r="0" b="0"/>
          <a:pathLst>
            <a:path>
              <a:moveTo>
                <a:pt x="5089695" y="0"/>
              </a:moveTo>
              <a:lnTo>
                <a:pt x="5089695" y="103469"/>
              </a:lnTo>
              <a:lnTo>
                <a:pt x="0" y="103469"/>
              </a:lnTo>
              <a:lnTo>
                <a:pt x="0" y="2069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9A2026-E078-4B73-85FA-E1CEA9D70A00}">
      <dsp:nvSpPr>
        <dsp:cNvPr id="0" name=""/>
        <dsp:cNvSpPr/>
      </dsp:nvSpPr>
      <dsp:spPr>
        <a:xfrm>
          <a:off x="5340193" y="896646"/>
          <a:ext cx="492710" cy="49271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058CE1-C858-46AD-95D4-7609F787EDA7}">
      <dsp:nvSpPr>
        <dsp:cNvPr id="0" name=""/>
        <dsp:cNvSpPr/>
      </dsp:nvSpPr>
      <dsp:spPr>
        <a:xfrm>
          <a:off x="5340193" y="896646"/>
          <a:ext cx="492710" cy="49271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18848-4F71-448D-A113-2F7C1ADC6C52}">
      <dsp:nvSpPr>
        <dsp:cNvPr id="0" name=""/>
        <dsp:cNvSpPr/>
      </dsp:nvSpPr>
      <dsp:spPr>
        <a:xfrm>
          <a:off x="5093838" y="985334"/>
          <a:ext cx="985420" cy="31533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External Site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(SP Online)</a:t>
          </a:r>
          <a:endParaRPr lang="en-US" sz="1200" kern="1200" dirty="0"/>
        </a:p>
      </dsp:txBody>
      <dsp:txXfrm>
        <a:off x="5093838" y="985334"/>
        <a:ext cx="985420" cy="315334"/>
      </dsp:txXfrm>
    </dsp:sp>
    <dsp:sp modelId="{74FF17EA-7E3B-43A5-B6BA-96E81EE8E473}">
      <dsp:nvSpPr>
        <dsp:cNvPr id="0" name=""/>
        <dsp:cNvSpPr/>
      </dsp:nvSpPr>
      <dsp:spPr>
        <a:xfrm>
          <a:off x="250497" y="1596294"/>
          <a:ext cx="492710" cy="49271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93B12-5974-4F45-9A48-E23650D5CF48}">
      <dsp:nvSpPr>
        <dsp:cNvPr id="0" name=""/>
        <dsp:cNvSpPr/>
      </dsp:nvSpPr>
      <dsp:spPr>
        <a:xfrm>
          <a:off x="250497" y="1596294"/>
          <a:ext cx="492710" cy="49271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C2F40-423D-4CD3-93D0-4C083B8791EA}">
      <dsp:nvSpPr>
        <dsp:cNvPr id="0" name=""/>
        <dsp:cNvSpPr/>
      </dsp:nvSpPr>
      <dsp:spPr>
        <a:xfrm>
          <a:off x="4142" y="1684982"/>
          <a:ext cx="985420" cy="31533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Home</a:t>
          </a:r>
          <a:endParaRPr lang="en-US" sz="1200" kern="1200" dirty="0"/>
        </a:p>
      </dsp:txBody>
      <dsp:txXfrm>
        <a:off x="4142" y="1684982"/>
        <a:ext cx="985420" cy="315334"/>
      </dsp:txXfrm>
    </dsp:sp>
    <dsp:sp modelId="{149916F8-DC9D-4A82-B3D9-24F136E8937C}">
      <dsp:nvSpPr>
        <dsp:cNvPr id="0" name=""/>
        <dsp:cNvSpPr/>
      </dsp:nvSpPr>
      <dsp:spPr>
        <a:xfrm>
          <a:off x="1442856" y="1596294"/>
          <a:ext cx="492710" cy="49271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00606C-8AD3-4BC0-97A6-0FAA882557DE}">
      <dsp:nvSpPr>
        <dsp:cNvPr id="0" name=""/>
        <dsp:cNvSpPr/>
      </dsp:nvSpPr>
      <dsp:spPr>
        <a:xfrm>
          <a:off x="1442856" y="1596294"/>
          <a:ext cx="492710" cy="49271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B3EFAB-5E31-4389-AAEC-684359F026A0}">
      <dsp:nvSpPr>
        <dsp:cNvPr id="0" name=""/>
        <dsp:cNvSpPr/>
      </dsp:nvSpPr>
      <dsp:spPr>
        <a:xfrm>
          <a:off x="1196501" y="1684982"/>
          <a:ext cx="985420" cy="31533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About us</a:t>
          </a:r>
          <a:endParaRPr lang="en-US" sz="1200" kern="1200" dirty="0"/>
        </a:p>
      </dsp:txBody>
      <dsp:txXfrm>
        <a:off x="1196501" y="1684982"/>
        <a:ext cx="985420" cy="315334"/>
      </dsp:txXfrm>
    </dsp:sp>
    <dsp:sp modelId="{59FC4983-159D-4412-A4B4-56ABE120D5A0}">
      <dsp:nvSpPr>
        <dsp:cNvPr id="0" name=""/>
        <dsp:cNvSpPr/>
      </dsp:nvSpPr>
      <dsp:spPr>
        <a:xfrm>
          <a:off x="2083379" y="2295942"/>
          <a:ext cx="492710" cy="49271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ABEB56-8B3B-4920-9E51-3EC5059A3349}">
      <dsp:nvSpPr>
        <dsp:cNvPr id="0" name=""/>
        <dsp:cNvSpPr/>
      </dsp:nvSpPr>
      <dsp:spPr>
        <a:xfrm>
          <a:off x="2083379" y="2295942"/>
          <a:ext cx="492710" cy="49271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C54F38-64FC-4610-BCE2-665956593386}">
      <dsp:nvSpPr>
        <dsp:cNvPr id="0" name=""/>
        <dsp:cNvSpPr/>
      </dsp:nvSpPr>
      <dsp:spPr>
        <a:xfrm>
          <a:off x="1837024" y="2384630"/>
          <a:ext cx="985420" cy="31533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Company history</a:t>
          </a:r>
          <a:endParaRPr lang="en-US" sz="1200" kern="1200" dirty="0"/>
        </a:p>
      </dsp:txBody>
      <dsp:txXfrm>
        <a:off x="1837024" y="2384630"/>
        <a:ext cx="985420" cy="315334"/>
      </dsp:txXfrm>
    </dsp:sp>
    <dsp:sp modelId="{6ED377A1-3E6D-4EBB-89D3-992A4A220276}">
      <dsp:nvSpPr>
        <dsp:cNvPr id="0" name=""/>
        <dsp:cNvSpPr/>
      </dsp:nvSpPr>
      <dsp:spPr>
        <a:xfrm>
          <a:off x="2083379" y="2995591"/>
          <a:ext cx="492710" cy="49271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F80B23-6422-446F-8F12-2A342BB70C2D}">
      <dsp:nvSpPr>
        <dsp:cNvPr id="0" name=""/>
        <dsp:cNvSpPr/>
      </dsp:nvSpPr>
      <dsp:spPr>
        <a:xfrm>
          <a:off x="2083379" y="2995591"/>
          <a:ext cx="492710" cy="49271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0B2D8-3BCE-48A1-A01E-8B7A8CA0CC3B}">
      <dsp:nvSpPr>
        <dsp:cNvPr id="0" name=""/>
        <dsp:cNvSpPr/>
      </dsp:nvSpPr>
      <dsp:spPr>
        <a:xfrm>
          <a:off x="1837024" y="3084279"/>
          <a:ext cx="985420" cy="31533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Our team</a:t>
          </a:r>
          <a:endParaRPr lang="en-US" sz="1200" kern="1200" dirty="0"/>
        </a:p>
      </dsp:txBody>
      <dsp:txXfrm>
        <a:off x="1837024" y="3084279"/>
        <a:ext cx="985420" cy="315334"/>
      </dsp:txXfrm>
    </dsp:sp>
    <dsp:sp modelId="{41733CEB-DCAE-454A-8206-E69A2D128A80}">
      <dsp:nvSpPr>
        <dsp:cNvPr id="0" name=""/>
        <dsp:cNvSpPr/>
      </dsp:nvSpPr>
      <dsp:spPr>
        <a:xfrm>
          <a:off x="2083379" y="3695239"/>
          <a:ext cx="492710" cy="49271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935BF-F3C3-41CE-A7FA-0B6C96F6CE6E}">
      <dsp:nvSpPr>
        <dsp:cNvPr id="0" name=""/>
        <dsp:cNvSpPr/>
      </dsp:nvSpPr>
      <dsp:spPr>
        <a:xfrm>
          <a:off x="2083379" y="3695239"/>
          <a:ext cx="492710" cy="49271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0CE8D-90E0-4DD9-88CE-B9B04D62806D}">
      <dsp:nvSpPr>
        <dsp:cNvPr id="0" name=""/>
        <dsp:cNvSpPr/>
      </dsp:nvSpPr>
      <dsp:spPr>
        <a:xfrm>
          <a:off x="1837024" y="3783927"/>
          <a:ext cx="985420" cy="31533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Press about us</a:t>
          </a:r>
          <a:endParaRPr lang="en-US" sz="1200" kern="1200" dirty="0"/>
        </a:p>
      </dsp:txBody>
      <dsp:txXfrm>
        <a:off x="1837024" y="3783927"/>
        <a:ext cx="985420" cy="315334"/>
      </dsp:txXfrm>
    </dsp:sp>
    <dsp:sp modelId="{2BFAF9AD-1B44-443F-BF10-B799E9F29CCB}">
      <dsp:nvSpPr>
        <dsp:cNvPr id="0" name=""/>
        <dsp:cNvSpPr/>
      </dsp:nvSpPr>
      <dsp:spPr>
        <a:xfrm>
          <a:off x="3871917" y="1596294"/>
          <a:ext cx="492710" cy="49271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A1AD88-0B47-4C97-9D55-5BADDAFCA0E2}">
      <dsp:nvSpPr>
        <dsp:cNvPr id="0" name=""/>
        <dsp:cNvSpPr/>
      </dsp:nvSpPr>
      <dsp:spPr>
        <a:xfrm>
          <a:off x="3871917" y="1596294"/>
          <a:ext cx="492710" cy="49271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668F7F-9282-4D2C-A076-A797E31CD173}">
      <dsp:nvSpPr>
        <dsp:cNvPr id="0" name=""/>
        <dsp:cNvSpPr/>
      </dsp:nvSpPr>
      <dsp:spPr>
        <a:xfrm>
          <a:off x="3625562" y="1684982"/>
          <a:ext cx="985420" cy="31533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Products </a:t>
          </a:r>
          <a:endParaRPr lang="en-US" sz="1200" kern="1200" dirty="0"/>
        </a:p>
      </dsp:txBody>
      <dsp:txXfrm>
        <a:off x="3625562" y="1684982"/>
        <a:ext cx="985420" cy="315334"/>
      </dsp:txXfrm>
    </dsp:sp>
    <dsp:sp modelId="{AA7E3085-D01C-42ED-BBD2-1E401E74DB8F}">
      <dsp:nvSpPr>
        <dsp:cNvPr id="0" name=""/>
        <dsp:cNvSpPr/>
      </dsp:nvSpPr>
      <dsp:spPr>
        <a:xfrm>
          <a:off x="3275738" y="2295942"/>
          <a:ext cx="492710" cy="49271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117AA4-8606-42EB-BE46-50E2EDC03543}">
      <dsp:nvSpPr>
        <dsp:cNvPr id="0" name=""/>
        <dsp:cNvSpPr/>
      </dsp:nvSpPr>
      <dsp:spPr>
        <a:xfrm>
          <a:off x="3275738" y="2295942"/>
          <a:ext cx="492710" cy="49271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137C0-1124-49AE-A8E3-3406DE03FFF5}">
      <dsp:nvSpPr>
        <dsp:cNvPr id="0" name=""/>
        <dsp:cNvSpPr/>
      </dsp:nvSpPr>
      <dsp:spPr>
        <a:xfrm>
          <a:off x="3029382" y="2384630"/>
          <a:ext cx="985420" cy="31533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Product A</a:t>
          </a:r>
          <a:endParaRPr lang="en-US" sz="1200" kern="1200" dirty="0"/>
        </a:p>
      </dsp:txBody>
      <dsp:txXfrm>
        <a:off x="3029382" y="2384630"/>
        <a:ext cx="985420" cy="315334"/>
      </dsp:txXfrm>
    </dsp:sp>
    <dsp:sp modelId="{F65A9BDB-0523-4C01-BDD1-A81A3D1E1408}">
      <dsp:nvSpPr>
        <dsp:cNvPr id="0" name=""/>
        <dsp:cNvSpPr/>
      </dsp:nvSpPr>
      <dsp:spPr>
        <a:xfrm>
          <a:off x="3916261" y="2995591"/>
          <a:ext cx="492710" cy="49271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919993-8FBA-4400-BB34-905CC6EDD324}">
      <dsp:nvSpPr>
        <dsp:cNvPr id="0" name=""/>
        <dsp:cNvSpPr/>
      </dsp:nvSpPr>
      <dsp:spPr>
        <a:xfrm>
          <a:off x="3916261" y="2995591"/>
          <a:ext cx="492710" cy="49271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5F23F1-E947-49FC-A699-3BB2CE8DB7F5}">
      <dsp:nvSpPr>
        <dsp:cNvPr id="0" name=""/>
        <dsp:cNvSpPr/>
      </dsp:nvSpPr>
      <dsp:spPr>
        <a:xfrm>
          <a:off x="3669906" y="3084279"/>
          <a:ext cx="985420" cy="31533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Latest updates</a:t>
          </a:r>
          <a:endParaRPr lang="en-US" sz="1200" kern="1200" dirty="0"/>
        </a:p>
      </dsp:txBody>
      <dsp:txXfrm>
        <a:off x="3669906" y="3084279"/>
        <a:ext cx="985420" cy="315334"/>
      </dsp:txXfrm>
    </dsp:sp>
    <dsp:sp modelId="{B2FED121-1F44-491A-9FA6-59C2EDD37513}">
      <dsp:nvSpPr>
        <dsp:cNvPr id="0" name=""/>
        <dsp:cNvSpPr/>
      </dsp:nvSpPr>
      <dsp:spPr>
        <a:xfrm>
          <a:off x="4468096" y="2295942"/>
          <a:ext cx="492710" cy="49271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0B9A4A-A6B4-42FE-BF90-ADEFC86DDEC5}">
      <dsp:nvSpPr>
        <dsp:cNvPr id="0" name=""/>
        <dsp:cNvSpPr/>
      </dsp:nvSpPr>
      <dsp:spPr>
        <a:xfrm>
          <a:off x="4468096" y="2295942"/>
          <a:ext cx="492710" cy="49271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1F015-42CC-4B80-B203-82F3E45F72C0}">
      <dsp:nvSpPr>
        <dsp:cNvPr id="0" name=""/>
        <dsp:cNvSpPr/>
      </dsp:nvSpPr>
      <dsp:spPr>
        <a:xfrm>
          <a:off x="4221741" y="2384630"/>
          <a:ext cx="985420" cy="31533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Product B</a:t>
          </a:r>
          <a:endParaRPr lang="en-US" sz="1200" kern="1200" dirty="0"/>
        </a:p>
      </dsp:txBody>
      <dsp:txXfrm>
        <a:off x="4221741" y="2384630"/>
        <a:ext cx="985420" cy="315334"/>
      </dsp:txXfrm>
    </dsp:sp>
    <dsp:sp modelId="{8ED9F08F-7D91-40C7-BAA6-A47F9CE93914}">
      <dsp:nvSpPr>
        <dsp:cNvPr id="0" name=""/>
        <dsp:cNvSpPr/>
      </dsp:nvSpPr>
      <dsp:spPr>
        <a:xfrm>
          <a:off x="5108619" y="2995591"/>
          <a:ext cx="492710" cy="49271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184E8-64AA-4103-AAF3-CD85E0C26E59}">
      <dsp:nvSpPr>
        <dsp:cNvPr id="0" name=""/>
        <dsp:cNvSpPr/>
      </dsp:nvSpPr>
      <dsp:spPr>
        <a:xfrm>
          <a:off x="5108619" y="2995591"/>
          <a:ext cx="492710" cy="49271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6BD6C6-DBED-4B51-94EF-6F9200D3A41D}">
      <dsp:nvSpPr>
        <dsp:cNvPr id="0" name=""/>
        <dsp:cNvSpPr/>
      </dsp:nvSpPr>
      <dsp:spPr>
        <a:xfrm>
          <a:off x="4862264" y="3084279"/>
          <a:ext cx="985420" cy="31533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Latest updates</a:t>
          </a:r>
          <a:endParaRPr lang="en-US" sz="1200" kern="1200" dirty="0"/>
        </a:p>
      </dsp:txBody>
      <dsp:txXfrm>
        <a:off x="4862264" y="3084279"/>
        <a:ext cx="985420" cy="315334"/>
      </dsp:txXfrm>
    </dsp:sp>
    <dsp:sp modelId="{400D9617-3E60-435A-B1F7-E3D6AEFF5CB6}">
      <dsp:nvSpPr>
        <dsp:cNvPr id="0" name=""/>
        <dsp:cNvSpPr/>
      </dsp:nvSpPr>
      <dsp:spPr>
        <a:xfrm>
          <a:off x="5660455" y="1596294"/>
          <a:ext cx="492710" cy="49271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57BB1F-8C87-4E2A-8F7E-1AC21693631C}">
      <dsp:nvSpPr>
        <dsp:cNvPr id="0" name=""/>
        <dsp:cNvSpPr/>
      </dsp:nvSpPr>
      <dsp:spPr>
        <a:xfrm>
          <a:off x="5660455" y="1596294"/>
          <a:ext cx="492710" cy="49271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4620F-38F6-429C-895B-014983CD457A}">
      <dsp:nvSpPr>
        <dsp:cNvPr id="0" name=""/>
        <dsp:cNvSpPr/>
      </dsp:nvSpPr>
      <dsp:spPr>
        <a:xfrm>
          <a:off x="5414099" y="1684982"/>
          <a:ext cx="985420" cy="31533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Blog</a:t>
          </a:r>
          <a:endParaRPr lang="en-US" sz="1200" kern="1200" dirty="0"/>
        </a:p>
      </dsp:txBody>
      <dsp:txXfrm>
        <a:off x="5414099" y="1684982"/>
        <a:ext cx="985420" cy="315334"/>
      </dsp:txXfrm>
    </dsp:sp>
    <dsp:sp modelId="{D5506583-3612-498B-8070-311760597A64}">
      <dsp:nvSpPr>
        <dsp:cNvPr id="0" name=""/>
        <dsp:cNvSpPr/>
      </dsp:nvSpPr>
      <dsp:spPr>
        <a:xfrm>
          <a:off x="6300978" y="2295942"/>
          <a:ext cx="492710" cy="49271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F3FCB-4010-4002-82B0-1FA04A4994FC}">
      <dsp:nvSpPr>
        <dsp:cNvPr id="0" name=""/>
        <dsp:cNvSpPr/>
      </dsp:nvSpPr>
      <dsp:spPr>
        <a:xfrm>
          <a:off x="6300978" y="2295942"/>
          <a:ext cx="492710" cy="49271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CC5F2F-EE7C-4C4E-9B1B-3E8299B5A3EB}">
      <dsp:nvSpPr>
        <dsp:cNvPr id="0" name=""/>
        <dsp:cNvSpPr/>
      </dsp:nvSpPr>
      <dsp:spPr>
        <a:xfrm>
          <a:off x="6054623" y="2384630"/>
          <a:ext cx="985420" cy="31533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Topic A</a:t>
          </a:r>
          <a:endParaRPr lang="en-US" sz="1200" kern="1200" dirty="0"/>
        </a:p>
      </dsp:txBody>
      <dsp:txXfrm>
        <a:off x="6054623" y="2384630"/>
        <a:ext cx="985420" cy="315334"/>
      </dsp:txXfrm>
    </dsp:sp>
    <dsp:sp modelId="{58F3F01F-8B5D-4061-B5EF-DD2341FBE2DC}">
      <dsp:nvSpPr>
        <dsp:cNvPr id="0" name=""/>
        <dsp:cNvSpPr/>
      </dsp:nvSpPr>
      <dsp:spPr>
        <a:xfrm>
          <a:off x="6300978" y="2995591"/>
          <a:ext cx="492710" cy="49271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7FD6F1-1392-4886-B7B1-8C36BFC6890E}">
      <dsp:nvSpPr>
        <dsp:cNvPr id="0" name=""/>
        <dsp:cNvSpPr/>
      </dsp:nvSpPr>
      <dsp:spPr>
        <a:xfrm>
          <a:off x="6300978" y="2995591"/>
          <a:ext cx="492710" cy="49271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F03C61-4961-4131-8417-85BD4C5ADBB1}">
      <dsp:nvSpPr>
        <dsp:cNvPr id="0" name=""/>
        <dsp:cNvSpPr/>
      </dsp:nvSpPr>
      <dsp:spPr>
        <a:xfrm>
          <a:off x="6054623" y="3084279"/>
          <a:ext cx="985420" cy="31533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Topic B</a:t>
          </a:r>
          <a:endParaRPr lang="en-US" sz="1200" kern="1200" dirty="0"/>
        </a:p>
      </dsp:txBody>
      <dsp:txXfrm>
        <a:off x="6054623" y="3084279"/>
        <a:ext cx="985420" cy="315334"/>
      </dsp:txXfrm>
    </dsp:sp>
    <dsp:sp modelId="{5A9D17D3-B65B-420C-BE38-845DEEADECB6}">
      <dsp:nvSpPr>
        <dsp:cNvPr id="0" name=""/>
        <dsp:cNvSpPr/>
      </dsp:nvSpPr>
      <dsp:spPr>
        <a:xfrm>
          <a:off x="6852813" y="1596294"/>
          <a:ext cx="492710" cy="49271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5D7C5-37F2-4901-A12C-0D292CCB6CE5}">
      <dsp:nvSpPr>
        <dsp:cNvPr id="0" name=""/>
        <dsp:cNvSpPr/>
      </dsp:nvSpPr>
      <dsp:spPr>
        <a:xfrm>
          <a:off x="6852813" y="1596294"/>
          <a:ext cx="492710" cy="49271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369AA2-BB38-4F43-96A9-16778C18C747}">
      <dsp:nvSpPr>
        <dsp:cNvPr id="0" name=""/>
        <dsp:cNvSpPr/>
      </dsp:nvSpPr>
      <dsp:spPr>
        <a:xfrm>
          <a:off x="6606458" y="1684982"/>
          <a:ext cx="985420" cy="31533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Success Stories</a:t>
          </a:r>
          <a:endParaRPr lang="en-US" sz="1200" kern="1200" dirty="0"/>
        </a:p>
      </dsp:txBody>
      <dsp:txXfrm>
        <a:off x="6606458" y="1684982"/>
        <a:ext cx="985420" cy="315334"/>
      </dsp:txXfrm>
    </dsp:sp>
    <dsp:sp modelId="{652DCAA5-2DC2-4A4B-A991-76C39CEE4D33}">
      <dsp:nvSpPr>
        <dsp:cNvPr id="0" name=""/>
        <dsp:cNvSpPr/>
      </dsp:nvSpPr>
      <dsp:spPr>
        <a:xfrm>
          <a:off x="8045171" y="1596294"/>
          <a:ext cx="492710" cy="49271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D9579A-3A0F-4681-B25D-DA5BA804BA73}">
      <dsp:nvSpPr>
        <dsp:cNvPr id="0" name=""/>
        <dsp:cNvSpPr/>
      </dsp:nvSpPr>
      <dsp:spPr>
        <a:xfrm>
          <a:off x="8045171" y="1596294"/>
          <a:ext cx="492710" cy="49271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47DAC-7E1C-435D-B260-F469DD73B087}">
      <dsp:nvSpPr>
        <dsp:cNvPr id="0" name=""/>
        <dsp:cNvSpPr/>
      </dsp:nvSpPr>
      <dsp:spPr>
        <a:xfrm>
          <a:off x="7798816" y="1684982"/>
          <a:ext cx="985420" cy="31533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FAQ</a:t>
          </a:r>
          <a:endParaRPr lang="en-US" sz="1200" kern="1200" dirty="0"/>
        </a:p>
      </dsp:txBody>
      <dsp:txXfrm>
        <a:off x="7798816" y="1684982"/>
        <a:ext cx="985420" cy="315334"/>
      </dsp:txXfrm>
    </dsp:sp>
    <dsp:sp modelId="{D983773A-C01A-4206-8833-443AD0F179FD}">
      <dsp:nvSpPr>
        <dsp:cNvPr id="0" name=""/>
        <dsp:cNvSpPr/>
      </dsp:nvSpPr>
      <dsp:spPr>
        <a:xfrm>
          <a:off x="9237530" y="1596294"/>
          <a:ext cx="492710" cy="49271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FE8B7C-22FC-4547-B5CE-673C9B7273EA}">
      <dsp:nvSpPr>
        <dsp:cNvPr id="0" name=""/>
        <dsp:cNvSpPr/>
      </dsp:nvSpPr>
      <dsp:spPr>
        <a:xfrm>
          <a:off x="9237530" y="1596294"/>
          <a:ext cx="492710" cy="49271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E5E19-B3B7-408F-AD39-5708929B2BBA}">
      <dsp:nvSpPr>
        <dsp:cNvPr id="0" name=""/>
        <dsp:cNvSpPr/>
      </dsp:nvSpPr>
      <dsp:spPr>
        <a:xfrm>
          <a:off x="8991175" y="1684982"/>
          <a:ext cx="985420" cy="31533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Careers</a:t>
          </a:r>
          <a:endParaRPr lang="en-US" sz="1200" kern="1200" dirty="0"/>
        </a:p>
      </dsp:txBody>
      <dsp:txXfrm>
        <a:off x="8991175" y="1684982"/>
        <a:ext cx="985420" cy="315334"/>
      </dsp:txXfrm>
    </dsp:sp>
    <dsp:sp modelId="{85D61651-BC62-4B84-B55F-B16FF49A4220}">
      <dsp:nvSpPr>
        <dsp:cNvPr id="0" name=""/>
        <dsp:cNvSpPr/>
      </dsp:nvSpPr>
      <dsp:spPr>
        <a:xfrm>
          <a:off x="10429888" y="1596294"/>
          <a:ext cx="492710" cy="49271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E5F87B-B033-488E-B84B-1439529672E9}">
      <dsp:nvSpPr>
        <dsp:cNvPr id="0" name=""/>
        <dsp:cNvSpPr/>
      </dsp:nvSpPr>
      <dsp:spPr>
        <a:xfrm>
          <a:off x="10429888" y="1596294"/>
          <a:ext cx="492710" cy="49271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73801E-C29B-4F42-89F4-317A908EB38E}">
      <dsp:nvSpPr>
        <dsp:cNvPr id="0" name=""/>
        <dsp:cNvSpPr/>
      </dsp:nvSpPr>
      <dsp:spPr>
        <a:xfrm>
          <a:off x="10183533" y="1684982"/>
          <a:ext cx="985420" cy="31533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Contacts </a:t>
          </a:r>
          <a:endParaRPr lang="en-US" sz="1200" kern="1200" dirty="0"/>
        </a:p>
      </dsp:txBody>
      <dsp:txXfrm>
        <a:off x="10183533" y="1684982"/>
        <a:ext cx="985420" cy="3153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01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650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EE66D3-41B9-46BC-94E5-FA0D2301F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D0E92AB-690B-4AC4-95F2-B77FCD6EB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2CE3A4F-0C06-4D51-84CD-F2493C084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ADFB904-E8D8-4222-A35F-0E1D1C9F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0122DF-940F-40C0-BD85-BBE6D48C9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2B88E6-42AF-46B5-8E3F-A453EE4D2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51D5A0-9D46-4040-AF0B-3179455E5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ABEC-3E27-4A06-96E5-38DBDB2D2300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EA9A93-34AD-4A53-8D15-797E56C27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CFB10C-CBFD-4E1A-A89A-501FE0AA0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6268-2BF3-484E-9DB5-40D3EE6FA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1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תמונה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65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4000" b="0" i="0" u="none" strike="noStrike" kern="1200" baseline="30000" smtClean="0">
          <a:solidFill>
            <a:srgbClr val="7580BE"/>
          </a:solidFill>
          <a:latin typeface="Montserrat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82109168"/>
              </p:ext>
            </p:extLst>
          </p:nvPr>
        </p:nvGraphicFramePr>
        <p:xfrm>
          <a:off x="361404" y="1037530"/>
          <a:ext cx="11747862" cy="5084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1243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26840255"/>
              </p:ext>
            </p:extLst>
          </p:nvPr>
        </p:nvGraphicFramePr>
        <p:xfrm>
          <a:off x="361404" y="1037530"/>
          <a:ext cx="11747862" cy="4927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567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05961492"/>
              </p:ext>
            </p:extLst>
          </p:nvPr>
        </p:nvGraphicFramePr>
        <p:xfrm>
          <a:off x="361404" y="1037530"/>
          <a:ext cx="11747862" cy="4927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1038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08852165"/>
              </p:ext>
            </p:extLst>
          </p:nvPr>
        </p:nvGraphicFramePr>
        <p:xfrm>
          <a:off x="195941" y="1847427"/>
          <a:ext cx="11747862" cy="3708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038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99333366"/>
              </p:ext>
            </p:extLst>
          </p:nvPr>
        </p:nvGraphicFramePr>
        <p:xfrm>
          <a:off x="361404" y="1037530"/>
          <a:ext cx="11747862" cy="4927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6404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73741797"/>
              </p:ext>
            </p:extLst>
          </p:nvPr>
        </p:nvGraphicFramePr>
        <p:xfrm>
          <a:off x="361404" y="1037530"/>
          <a:ext cx="11747862" cy="4927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8105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82139898"/>
              </p:ext>
            </p:extLst>
          </p:nvPr>
        </p:nvGraphicFramePr>
        <p:xfrm>
          <a:off x="361404" y="1037530"/>
          <a:ext cx="11747862" cy="4927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3888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04512410"/>
              </p:ext>
            </p:extLst>
          </p:nvPr>
        </p:nvGraphicFramePr>
        <p:xfrm>
          <a:off x="557349" y="1053737"/>
          <a:ext cx="11173097" cy="5084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3308264"/>
      </p:ext>
    </p:extLst>
  </p:cSld>
  <p:clrMapOvr>
    <a:masterClrMapping/>
  </p:clrMapOvr>
</p:sld>
</file>

<file path=ppt/theme/theme1.xml><?xml version="1.0" encoding="utf-8"?>
<a:theme xmlns:a="http://schemas.openxmlformats.org/drawingml/2006/main" name="Intlock_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lock_theme" id="{70C231F7-E760-42BB-8FB3-EE673B23AFF1}" vid="{DEC00EB9-24CD-4984-B010-4F331E2379C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6D957E73006643BCE038F690A1093D" ma:contentTypeVersion="0" ma:contentTypeDescription="Create a new document." ma:contentTypeScope="" ma:versionID="37450ac9326f8d2d72e8cc74c467725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574DB9-B591-49F3-989E-81A03467CA91}"/>
</file>

<file path=customXml/itemProps2.xml><?xml version="1.0" encoding="utf-8"?>
<ds:datastoreItem xmlns:ds="http://schemas.openxmlformats.org/officeDocument/2006/customXml" ds:itemID="{D1015561-217C-4334-9945-FDA623F9E618}"/>
</file>

<file path=customXml/itemProps3.xml><?xml version="1.0" encoding="utf-8"?>
<ds:datastoreItem xmlns:ds="http://schemas.openxmlformats.org/officeDocument/2006/customXml" ds:itemID="{3932A364-AEA2-4908-B5F1-B4801329CF69}"/>
</file>

<file path=docProps/app.xml><?xml version="1.0" encoding="utf-8"?>
<Properties xmlns="http://schemas.openxmlformats.org/officeDocument/2006/extended-properties" xmlns:vt="http://schemas.openxmlformats.org/officeDocument/2006/docPropsVTypes">
  <Template>Intlock_theme</Template>
  <TotalTime>1138</TotalTime>
  <Words>340</Words>
  <Application>Microsoft Office PowerPoint</Application>
  <PresentationFormat>Widescreen</PresentationFormat>
  <Paragraphs>138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Montserrat</vt:lpstr>
      <vt:lpstr>Intlock_theme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A (sneak peek),  infographics? </dc:title>
  <dc:creator>Mila Shik</dc:creator>
  <cp:lastModifiedBy>Isaac Lerman</cp:lastModifiedBy>
  <cp:revision>49</cp:revision>
  <dcterms:created xsi:type="dcterms:W3CDTF">2017-09-14T09:29:30Z</dcterms:created>
  <dcterms:modified xsi:type="dcterms:W3CDTF">2017-11-27T09:13:57Z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0x0101007D6D957E73006643BCE038F690A1093D</vt:lpwstr>
  </property>
</Properties>
</file>